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43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25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140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260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39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463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698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259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983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849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182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46F38-2AF0-4EBD-AAC6-9EB0B7B5E3C3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3EAD8-D2E1-4536-B762-7794E8EE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05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3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2662064" cy="1470025"/>
          </a:xfrm>
        </p:spPr>
        <p:txBody>
          <a:bodyPr/>
          <a:lstStyle/>
          <a:p>
            <a:r>
              <a:rPr lang="cs-CZ" dirty="0" smtClean="0"/>
              <a:t>běžec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119704"/>
            <a:ext cx="17081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střelec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504424"/>
            <a:ext cx="14590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běhal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3356992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skákal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420888"/>
            <a:ext cx="13929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vylézt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5229200"/>
            <a:ext cx="1013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skok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3861048"/>
            <a:ext cx="725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let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1504424"/>
            <a:ext cx="1335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tanec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198422"/>
            <a:ext cx="1982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tancovat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2350621"/>
            <a:ext cx="1666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rychlost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48921" y="5373216"/>
            <a:ext cx="1378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utíkat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8024" y="516038"/>
            <a:ext cx="1127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mluvíš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30723" y="483733"/>
            <a:ext cx="16047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tanečník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9318" y="3541658"/>
            <a:ext cx="1149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střílet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2784" y="4464337"/>
            <a:ext cx="13950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skáčeš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94426" y="6047342"/>
            <a:ext cx="1469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skokan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05679" y="4537481"/>
            <a:ext cx="8906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psát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9065" y="3337828"/>
            <a:ext cx="1126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ukázat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72396" y="4069976"/>
            <a:ext cx="11090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volat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93274" y="4183538"/>
            <a:ext cx="1886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zavolám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80551" y="192873"/>
            <a:ext cx="19438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vymyslíme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02346" y="655240"/>
            <a:ext cx="1849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ukážeme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3572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20192"/>
            <a:ext cx="758188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Řešení:</a:t>
            </a:r>
          </a:p>
          <a:p>
            <a:r>
              <a:rPr lang="cs-CZ" sz="2800" dirty="0" smtClean="0"/>
              <a:t>Mluvíš, vymyslíme,  ukážeme, běhal, vylézt, střílet, </a:t>
            </a:r>
          </a:p>
          <a:p>
            <a:r>
              <a:rPr lang="cs-CZ" sz="2800" dirty="0" smtClean="0"/>
              <a:t>skákal, skáčeš, zavolám, volat, psát, tancovat, </a:t>
            </a:r>
          </a:p>
          <a:p>
            <a:r>
              <a:rPr lang="cs-CZ" sz="2800" dirty="0" smtClean="0"/>
              <a:t>utíkat,  ukázat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369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51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běžec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běžec</dc:title>
  <dc:creator>Heppnerová Eva</dc:creator>
  <cp:lastModifiedBy>Heppnerová Eva</cp:lastModifiedBy>
  <cp:revision>6</cp:revision>
  <dcterms:created xsi:type="dcterms:W3CDTF">2011-05-26T04:25:05Z</dcterms:created>
  <dcterms:modified xsi:type="dcterms:W3CDTF">2011-06-05T05:30:50Z</dcterms:modified>
</cp:coreProperties>
</file>