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5" r:id="rId4"/>
    <p:sldId id="26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VY_32_INOVACE_06_ČJ4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prosinec 2011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slovní druhy, stavba slova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prosinec 2011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VY_32_INOVACE_06_ČJ4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slovní druhy, stavba slova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477314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386864" y="6204486"/>
            <a:ext cx="121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slovních druhů a stavby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tabulku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4566857"/>
              </p:ext>
            </p:extLst>
          </p:nvPr>
        </p:nvGraphicFramePr>
        <p:xfrm>
          <a:off x="2483768" y="2204864"/>
          <a:ext cx="6336694" cy="3384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</a:tblGrid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204864"/>
            <a:ext cx="352839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000" dirty="0" smtClean="0"/>
              <a:t>Část věty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Zastupuje názvy osob, zvířat a věcí (ten, naše, ona)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Základ slova</a:t>
            </a: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 smtClean="0"/>
              <a:t>Vyjadřuje co osoby, zvířata nebo věci dělají (běžet, číst)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Odpovídá na otázky kde, kam, kdy, jak</a:t>
            </a:r>
            <a:br>
              <a:rPr lang="cs-CZ" sz="2000" dirty="0" smtClean="0"/>
            </a:br>
            <a:r>
              <a:rPr lang="cs-CZ" sz="2000" dirty="0" smtClean="0"/>
              <a:t>(nahoře, brzy)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Uvozuje větu</a:t>
            </a:r>
            <a:br>
              <a:rPr lang="cs-CZ" sz="2000" dirty="0" smtClean="0"/>
            </a:br>
            <a:r>
              <a:rPr lang="cs-CZ" sz="2000" dirty="0" smtClean="0"/>
              <a:t>(nechť, kéž)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Tajenka: 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415746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Výsledky tabulky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622733"/>
              </p:ext>
            </p:extLst>
          </p:nvPr>
        </p:nvGraphicFramePr>
        <p:xfrm>
          <a:off x="2483768" y="2204864"/>
          <a:ext cx="6336694" cy="3384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  <a:gridCol w="487438"/>
              </a:tblGrid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Z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J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K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Ř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Ř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Í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Č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S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T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5536" y="2204864"/>
            <a:ext cx="352839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000" dirty="0" smtClean="0"/>
              <a:t>Část věty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Zastupuje názvy osob, zvířat a věcí (ten, naše, ona)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Základ slova</a:t>
            </a:r>
            <a:endParaRPr lang="cs-CZ" sz="2000" dirty="0"/>
          </a:p>
          <a:p>
            <a:pPr marL="342900" indent="-342900">
              <a:buAutoNum type="arabicParenR"/>
            </a:pPr>
            <a:r>
              <a:rPr lang="cs-CZ" sz="2000" dirty="0" smtClean="0"/>
              <a:t>Vyjadřuje co osoby, zvířata nebo věci dělají (běžet, číst)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Odpovídá na otázky kde, kam, kdy, jak</a:t>
            </a:r>
            <a:br>
              <a:rPr lang="cs-CZ" sz="2000" dirty="0" smtClean="0"/>
            </a:br>
            <a:r>
              <a:rPr lang="cs-CZ" sz="2000" dirty="0" smtClean="0"/>
              <a:t>(nahoře, brzy)</a:t>
            </a:r>
          </a:p>
          <a:p>
            <a:pPr marL="342900" indent="-342900">
              <a:buAutoNum type="arabicParenR"/>
            </a:pPr>
            <a:r>
              <a:rPr lang="cs-CZ" sz="2000" dirty="0" smtClean="0"/>
              <a:t>Uvozuje větu</a:t>
            </a:r>
            <a:br>
              <a:rPr lang="cs-CZ" sz="2000" dirty="0" smtClean="0"/>
            </a:br>
            <a:r>
              <a:rPr lang="cs-CZ" sz="2000" dirty="0" smtClean="0"/>
              <a:t>(nechť, kéž)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Tajenka: VÁNOCE</a:t>
            </a:r>
          </a:p>
        </p:txBody>
      </p:sp>
    </p:spTree>
    <p:extLst>
      <p:ext uri="{BB962C8B-B14F-4D97-AF65-F5344CB8AC3E}">
        <p14:creationId xmlns:p14="http://schemas.microsoft.com/office/powerpoint/2010/main" val="167264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185</Words>
  <Application>Microsoft Office PowerPoint</Application>
  <PresentationFormat>Předvádění na obrazovce (4:3)</PresentationFormat>
  <Paragraphs>63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Doplň tabulku</vt:lpstr>
      <vt:lpstr>Výsledky tabulky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Aleš Polívka</cp:lastModifiedBy>
  <cp:revision>61</cp:revision>
  <dcterms:created xsi:type="dcterms:W3CDTF">2011-06-20T10:40:08Z</dcterms:created>
  <dcterms:modified xsi:type="dcterms:W3CDTF">2012-03-15T18:55:50Z</dcterms:modified>
</cp:coreProperties>
</file>