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62" r:id="rId5"/>
    <p:sldId id="259" r:id="rId6"/>
    <p:sldId id="261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A0C931-F74A-4F2E-9263-A56F524CF551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AB557C-9DFB-4C6E-8969-609D150898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B557C-9DFB-4C6E-8969-609D1508984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2F0C5B-089F-4813-ACD2-4E2C0FD7F3D4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DF9889-CACA-4C5A-8D71-307EC6FA5A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1916832"/>
            <a:ext cx="79208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DUM: VY</a:t>
            </a:r>
            <a:r>
              <a:rPr lang="cs-CZ" sz="1400" b="1"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1400" b="1" smtClean="0">
                <a:latin typeface="Times New Roman" pitchFamily="18" charset="0"/>
                <a:cs typeface="Times New Roman" pitchFamily="18" charset="0"/>
              </a:rPr>
              <a:t>32_INOVACE_15.3.17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Mgr. Marie Píšová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duben2013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Procenta – počítání zpaměti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Cvičení z matematiky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Cvičení z matematiky –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		            Procenta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Prezentace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pracovním materiálem k upevnění znalostí o procentech a možnosti určování procentové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části, základu či počtu procent zpaměti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Procenta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Základ = 100%</a:t>
            </a:r>
          </a:p>
          <a:p>
            <a:pPr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 procento ze základu = 1 setina ze základu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1 %  ze základu =         ze základu</a:t>
            </a:r>
          </a:p>
          <a:p>
            <a:pPr>
              <a:buNone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	1 % ze základu = 0,01 základu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788024" y="3861048"/>
          <a:ext cx="792089" cy="1116126"/>
        </p:xfrm>
        <a:graphic>
          <a:graphicData uri="http://schemas.openxmlformats.org/presentationml/2006/ole">
            <p:oleObj spid="_x0000_s1026" name="Rovnice" r:id="rId4" imgW="2793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Určování procentové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sz="5200" b="1" dirty="0" smtClean="0">
                <a:latin typeface="Times New Roman" pitchFamily="18" charset="0"/>
                <a:cs typeface="Times New Roman" pitchFamily="18" charset="0"/>
              </a:rPr>
              <a:t>100% ……. základ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50 % = polovina ze 100 % (100 : 2) ….. základ : 2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25 % = čtvrtina ze 100 % (100 : 4) ….. základ : 4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20 % = pětina ze 100 % (100 : 20) ….. základ : 5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10 % = desetina ze 100% (100 : 10)….základ : 10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5% = dvacetina ze 100% (100 : 5) ….. základ : 20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2% = padesátina ze 100% (100:50) …..základ : 50</a:t>
            </a:r>
          </a:p>
          <a:p>
            <a:pPr>
              <a:buFont typeface="Wingdings" pitchFamily="2" charset="2"/>
              <a:buChar char="Ø"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1% = setina ze 100% (100 :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100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) ….. základ : 100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Vylušti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Šifrovací tabulka: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Příklady: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348880"/>
          <a:ext cx="6095999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0,08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7544" y="4077072"/>
          <a:ext cx="8136900" cy="1376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80120"/>
                <a:gridCol w="728080"/>
                <a:gridCol w="904100"/>
                <a:gridCol w="904100"/>
                <a:gridCol w="904100"/>
                <a:gridCol w="904100"/>
                <a:gridCol w="904100"/>
                <a:gridCol w="904100"/>
                <a:gridCol w="9041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10 % z 80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25 % z 320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</a:t>
                      </a:r>
                      <a:r>
                        <a:rPr lang="cs-CZ" baseline="0" dirty="0" smtClean="0"/>
                        <a:t>% z 500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5 % z 60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1 % z 8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</a:t>
                      </a:r>
                      <a:r>
                        <a:rPr lang="cs-CZ" dirty="0" smtClean="0"/>
                        <a:t>% z </a:t>
                      </a:r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20 % z 35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7 % z 1000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2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Výsledek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Písmeno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Určování základu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52596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3900" b="1" dirty="0" smtClean="0">
                <a:latin typeface="Times New Roman" pitchFamily="18" charset="0"/>
                <a:cs typeface="Times New Roman" pitchFamily="18" charset="0"/>
              </a:rPr>
              <a:t>Celek (základ) = 100%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(celek má dvě poloviny, pět pětin, deset desetin, …)</a:t>
            </a: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50 % je x	→ 	polovina je x	→ celek je 2 .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25 % je x	→ 	čtvrtina je x		→ celek je 4 .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20 % je x	→ 	pětina je x		→ celek je 5 .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10 % je x	→ 	desetina je x	→ celek je 10 .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5 % je x	→ 	dvacetina je x	→ celek je 20 .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2 % je x	→ 	padesátina je x	→ celek je 50 . 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1 % je x	→ 	setina je x		→ celek je 100 . 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Vylušti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Šifrovací tabulka: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2204864"/>
          <a:ext cx="6216350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43270"/>
                <a:gridCol w="1243270"/>
                <a:gridCol w="1243270"/>
                <a:gridCol w="1243270"/>
                <a:gridCol w="1243270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3933056"/>
          <a:ext cx="842493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1479"/>
                <a:gridCol w="1199788"/>
                <a:gridCol w="1097277"/>
                <a:gridCol w="1111483"/>
                <a:gridCol w="1407878"/>
                <a:gridCol w="1229566"/>
                <a:gridCol w="126746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25 % je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10 % je 6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5 % je 12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20 % je 120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1 % je </a:t>
                      </a:r>
                      <a:r>
                        <a:rPr lang="cs-CZ" dirty="0" smtClean="0"/>
                        <a:t>0,6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50 % je 12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Výsledek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Písmeno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Určování počtu procent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Dělením zjistíme, </a:t>
            </a:r>
          </a:p>
          <a:p>
            <a:pPr algn="ctr">
              <a:buNone/>
            </a:pPr>
            <a:r>
              <a:rPr lang="cs-CZ" sz="3800" b="1" dirty="0" smtClean="0">
                <a:latin typeface="Times New Roman" pitchFamily="18" charset="0"/>
                <a:cs typeface="Times New Roman" pitchFamily="18" charset="0"/>
              </a:rPr>
              <a:t>jakou částí základu je dané číslo x</a:t>
            </a:r>
          </a:p>
          <a:p>
            <a:pPr algn="ctr">
              <a:buNone/>
            </a:pPr>
            <a:endParaRPr lang="cs-CZ" sz="19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polovina základu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polovina ze 100 %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50 %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čtvrtina základu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čtvrtina ze 100 %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pětina základu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pětina ze 100 %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desetina základu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desetina ze 100 % </a:t>
            </a:r>
            <a:r>
              <a:rPr lang="cs-CZ" dirty="0" smtClean="0">
                <a:latin typeface="Times New Roman"/>
                <a:cs typeface="Times New Roman"/>
              </a:rPr>
              <a:t>→ 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dvacetina základu </a:t>
            </a:r>
            <a:r>
              <a:rPr lang="cs-CZ" dirty="0" smtClean="0">
                <a:latin typeface="Times New Roman"/>
                <a:cs typeface="Times New Roman"/>
              </a:rPr>
              <a:t>→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dvacetina ze 100 % </a:t>
            </a:r>
            <a:r>
              <a:rPr lang="cs-CZ" dirty="0" smtClean="0">
                <a:latin typeface="Times New Roman"/>
                <a:cs typeface="Times New Roman"/>
              </a:rPr>
              <a:t>→ 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padesátina základu </a:t>
            </a:r>
            <a:r>
              <a:rPr lang="cs-CZ" dirty="0" smtClean="0">
                <a:latin typeface="Times New Roman"/>
                <a:cs typeface="Times New Roman"/>
              </a:rPr>
              <a:t>→ padesátina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ze 100 % </a:t>
            </a:r>
            <a:r>
              <a:rPr lang="cs-CZ" dirty="0" smtClean="0">
                <a:latin typeface="Times New Roman"/>
                <a:cs typeface="Times New Roman"/>
              </a:rPr>
              <a:t>→ 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%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x je setina základu </a:t>
            </a:r>
            <a:r>
              <a:rPr lang="cs-CZ" dirty="0" smtClean="0">
                <a:latin typeface="Times New Roman"/>
                <a:cs typeface="Times New Roman"/>
              </a:rPr>
              <a:t>→ set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ina ze 100 % </a:t>
            </a:r>
            <a:r>
              <a:rPr lang="cs-CZ" dirty="0" smtClean="0">
                <a:latin typeface="Times New Roman"/>
                <a:cs typeface="Times New Roman"/>
              </a:rPr>
              <a:t>→ 1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%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Vylušti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Šifrovací tabulka:</a:t>
            </a:r>
          </a:p>
          <a:p>
            <a:pPr algn="ctr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2348880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25  %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r>
                        <a:rPr lang="cs-CZ" baseline="0" dirty="0" smtClean="0"/>
                        <a:t> 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10 %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598" y="4149080"/>
          <a:ext cx="7272811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38973"/>
                <a:gridCol w="1038973"/>
                <a:gridCol w="1038973"/>
                <a:gridCol w="1038973"/>
                <a:gridCol w="1038973"/>
                <a:gridCol w="1038973"/>
                <a:gridCol w="103897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z 8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z 35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z 24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 z 80</a:t>
                      </a:r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5 </a:t>
                      </a:r>
                      <a:r>
                        <a:rPr lang="cs-CZ" dirty="0" smtClean="0"/>
                        <a:t>z 250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z 80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Výsledek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Písmeno</a:t>
                      </a:r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155</TotalTime>
  <Words>416</Words>
  <Application>Microsoft Office PowerPoint</Application>
  <PresentationFormat>Předvádění na obrazovce (4:3)</PresentationFormat>
  <Paragraphs>159</Paragraphs>
  <Slides>8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Rovnice</vt:lpstr>
      <vt:lpstr>Snímek 1</vt:lpstr>
      <vt:lpstr>Procenta</vt:lpstr>
      <vt:lpstr>Určování procentové části</vt:lpstr>
      <vt:lpstr>Vylušti</vt:lpstr>
      <vt:lpstr>Určování základu</vt:lpstr>
      <vt:lpstr>Vylušti</vt:lpstr>
      <vt:lpstr>Určování počtu procent</vt:lpstr>
      <vt:lpstr>Vylušti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Maruška</cp:lastModifiedBy>
  <cp:revision>18</cp:revision>
  <dcterms:created xsi:type="dcterms:W3CDTF">2013-04-28T17:57:26Z</dcterms:created>
  <dcterms:modified xsi:type="dcterms:W3CDTF">2013-04-29T11:11:16Z</dcterms:modified>
</cp:coreProperties>
</file>