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DB396F-A06D-4066-B1E6-1C1D1117918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AFD37-7FBD-4C7F-9DD7-1A0A55447E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5AFD37-7FBD-4C7F-9DD7-1A0A55447E1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71600" y="2132856"/>
            <a:ext cx="698477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DUM: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VY_32_INOVACE_15.3.18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Mgr. Marie Píšová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začátek května 2013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Procenta – výpočet procentové části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určen: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Cvičení z matematiky</a:t>
            </a: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určen: sedmý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b="1" smtClean="0">
                <a:latin typeface="Times New Roman" pitchFamily="18" charset="0"/>
                <a:cs typeface="Times New Roman" pitchFamily="18" charset="0"/>
              </a:rPr>
              <a:t>20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– 25 minut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: Matematika a její aplikace – Cvičení z matematiky – 	       			  Procenta – výpočet procentové části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Za pomocí  prezentace se žáci seznámí s různými možnostmi výpočtu procentové části a získané  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poznatky si upevní výpočtem příkladů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Pomůcky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58907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Výpočet procentové části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Určete 7 % z 85</a:t>
            </a:r>
          </a:p>
          <a:p>
            <a:pPr algn="ctr"/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1. způsob – přes jedno procento: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100 % …………………… 85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1 % ……………………… 85 : 100 = 0,85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7 % ………………………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. 0,85 = 5,95</a:t>
            </a:r>
          </a:p>
          <a:p>
            <a:pPr algn="ctr">
              <a:buNone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Lze zapsat zkráceně: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7 % z 85 = (85 : 100) . 7 = 5,95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 algn="ctr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1 %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Levá složená závorka 6"/>
          <p:cNvSpPr/>
          <p:nvPr/>
        </p:nvSpPr>
        <p:spPr>
          <a:xfrm rot="16200000">
            <a:off x="4538564" y="4758580"/>
            <a:ext cx="498920" cy="1296144"/>
          </a:xfrm>
          <a:prstGeom prst="leftBrace">
            <a:avLst>
              <a:gd name="adj1" fmla="val 8333"/>
              <a:gd name="adj2" fmla="val 5140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Výpočet procentové části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/>
          <a:lstStyle/>
          <a:p>
            <a:pPr algn="ctr">
              <a:buNone/>
            </a:pPr>
            <a:r>
              <a:rPr lang="cs-CZ" sz="40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Určete 7 % z 85</a:t>
            </a:r>
          </a:p>
          <a:p>
            <a:pPr algn="ctr">
              <a:buFont typeface="Arial" pitchFamily="34" charset="0"/>
              <a:buChar char="•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2. způsob – z definice procenta</a:t>
            </a:r>
          </a:p>
          <a:p>
            <a:pPr>
              <a:buNone/>
            </a:pPr>
            <a:endParaRPr lang="cs-CZ" sz="12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7 % =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>
              <a:buNone/>
            </a:pPr>
            <a:endParaRPr lang="cs-CZ" sz="32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7 % z 85 =          . 85 = 0,07 . 85 = 5,95</a:t>
            </a: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148063" y="3140968"/>
          <a:ext cx="700833" cy="864096"/>
        </p:xfrm>
        <a:graphic>
          <a:graphicData uri="http://schemas.openxmlformats.org/presentationml/2006/ole">
            <p:oleObj spid="_x0000_s1027" name="Rovnice" r:id="rId4" imgW="279360" imgH="393480" progId="Equation.3">
              <p:embed/>
            </p:oleObj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3491880" y="4221088"/>
          <a:ext cx="648072" cy="1008112"/>
        </p:xfrm>
        <a:graphic>
          <a:graphicData uri="http://schemas.openxmlformats.org/presentationml/2006/ole">
            <p:oleObj spid="_x0000_s1028" name="Rovnice" r:id="rId5" imgW="2793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Výpočet procentové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35480"/>
            <a:ext cx="7416824" cy="4389120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43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Určete 7 % z 85</a:t>
            </a:r>
          </a:p>
          <a:p>
            <a:pPr algn="ctr"/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3. způsob – použití trojčlenky</a:t>
            </a:r>
          </a:p>
          <a:p>
            <a:pPr algn="ctr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100 % …………… 85</a:t>
            </a:r>
          </a:p>
          <a:p>
            <a:pPr algn="ctr"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7 % ……………… x</a:t>
            </a:r>
          </a:p>
          <a:p>
            <a:pPr algn="ctr">
              <a:buNone/>
            </a:pPr>
            <a:r>
              <a:rPr lang="cs-CZ" sz="1100" dirty="0" smtClean="0">
                <a:latin typeface="Times New Roman" pitchFamily="18" charset="0"/>
                <a:cs typeface="Times New Roman" pitchFamily="18" charset="0"/>
              </a:rPr>
              <a:t>          ------------------------------------------------------------------------------------------------------</a:t>
            </a:r>
          </a:p>
          <a:p>
            <a:pPr algn="ctr"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	   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x : 85 = 7 : 100</a:t>
            </a:r>
          </a:p>
          <a:p>
            <a:pPr algn="ctr">
              <a:buNone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 100 . x = 85 . 7</a:t>
            </a:r>
          </a:p>
          <a:p>
            <a:pPr algn="ctr">
              <a:buNone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100 . x = 595</a:t>
            </a:r>
          </a:p>
          <a:p>
            <a:pPr algn="ctr">
              <a:buNone/>
            </a:pP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	     	x = 5,95</a:t>
            </a:r>
          </a:p>
          <a:p>
            <a:pPr algn="ctr">
              <a:buNone/>
            </a:pPr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6804248" y="2924944"/>
            <a:ext cx="0" cy="864096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V="1">
            <a:off x="2627784" y="2924944"/>
            <a:ext cx="0" cy="93610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Vylušti: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Kódovací tabulka: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úrokovém počtu se procentová část nazývá …………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a výsledkům přiřaď odpovídající písmena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03648" y="2564904"/>
          <a:ext cx="6216352" cy="73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54088"/>
                <a:gridCol w="1554088"/>
                <a:gridCol w="1554088"/>
                <a:gridCol w="1554088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51,6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144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1,15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14,4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15616" y="4869160"/>
          <a:ext cx="6624735" cy="11174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24947"/>
                <a:gridCol w="1324947"/>
                <a:gridCol w="1324947"/>
                <a:gridCol w="1502911"/>
                <a:gridCol w="1146983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Příklad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23 % z 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120 % z 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36 % ze 400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60 %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 86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Výsledek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Písmeno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81</TotalTime>
  <Words>111</Words>
  <Application>Microsoft Office PowerPoint</Application>
  <PresentationFormat>Předvádění na obrazovce (4:3)</PresentationFormat>
  <Paragraphs>76</Paragraphs>
  <Slides>5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Tok</vt:lpstr>
      <vt:lpstr>Rovnice</vt:lpstr>
      <vt:lpstr>Snímek 1</vt:lpstr>
      <vt:lpstr>Výpočet procentové části</vt:lpstr>
      <vt:lpstr>Výpočet procentové části</vt:lpstr>
      <vt:lpstr>Výpočet procentové části</vt:lpstr>
      <vt:lpstr>Vylušti: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Maruška</cp:lastModifiedBy>
  <cp:revision>15</cp:revision>
  <dcterms:created xsi:type="dcterms:W3CDTF">2011-10-25T02:22:41Z</dcterms:created>
  <dcterms:modified xsi:type="dcterms:W3CDTF">2013-06-08T15:27:25Z</dcterms:modified>
</cp:coreProperties>
</file>