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B396F-A06D-4066-B1E6-1C1D1117918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FD37-7FBD-4C7F-9DD7-1A0A55447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71600" y="2132856"/>
            <a:ext cx="698477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VY_32_INOVACE_15.3.19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Marie Píšová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začátek května 2013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Procenta – výpočet základu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Cvičení z matematiky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20 – 25 minut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Cvičení z matematiky – 	       			  Procenta – výpočet základu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Za pomocí  prezentace se žáci seznámí s různými možnostmi výpočtu základu a získané  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poznatky  si upevní při počítání příkladů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základu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Urči základ (z), ze kterého 16 %  je 40</a:t>
            </a:r>
          </a:p>
          <a:p>
            <a:pPr algn="ctr">
              <a:buFont typeface="Arial" pitchFamily="34" charset="0"/>
              <a:buChar char="•"/>
            </a:pP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způsob – přes 1 %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16 % ……………….. 40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1 % …………….. 40 : 16 = 2,5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Základ (100%) ……………2,5 . 100 = 250</a:t>
            </a:r>
          </a:p>
          <a:p>
            <a:pPr algn="ctr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Lze psát zkráceně:</a:t>
            </a: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 = (40 : 16) . 100 = 250</a:t>
            </a:r>
          </a:p>
          <a:p>
            <a:pPr algn="ctr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    1 %</a:t>
            </a:r>
          </a:p>
          <a:p>
            <a:pPr algn="ctr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3653898" y="5067182"/>
            <a:ext cx="504056" cy="1260140"/>
          </a:xfrm>
          <a:prstGeom prst="leftBrace">
            <a:avLst>
              <a:gd name="adj1" fmla="val 8333"/>
              <a:gd name="adj2" fmla="val 4795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Výpočet základu</a:t>
            </a:r>
            <a:endParaRPr lang="cs-CZ" sz="54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Urči základ (z), ze kterého 16 % je 40</a:t>
            </a:r>
          </a:p>
          <a:p>
            <a:pPr algn="ctr"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způsob – z definice procenta</a:t>
            </a:r>
          </a:p>
          <a:p>
            <a:pPr algn="ctr">
              <a:buNone/>
            </a:pPr>
            <a:endParaRPr lang="cs-CZ" sz="16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 základu = 40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  ze základu = 40 : 16 = 2,5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 Základ (      ) = 2,5 . 100 = 250</a:t>
            </a: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843808" y="3212976"/>
          <a:ext cx="499740" cy="704179"/>
        </p:xfrm>
        <a:graphic>
          <a:graphicData uri="http://schemas.openxmlformats.org/presentationml/2006/ole">
            <p:oleObj spid="_x0000_s1026" name="Rovnice" r:id="rId4" imgW="279360" imgH="39348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907704" y="3933056"/>
          <a:ext cx="500062" cy="704850"/>
        </p:xfrm>
        <a:graphic>
          <a:graphicData uri="http://schemas.openxmlformats.org/presentationml/2006/ole">
            <p:oleObj spid="_x0000_s1027" name="Rovnice" r:id="rId5" imgW="27936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3635896" y="4941168"/>
          <a:ext cx="500062" cy="704850"/>
        </p:xfrm>
        <a:graphic>
          <a:graphicData uri="http://schemas.openxmlformats.org/presentationml/2006/ole">
            <p:oleObj spid="_x0000_s1028" name="Rovnice" r:id="rId6" imgW="27936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základu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Urči základ (z), ze kterého 16 %  je 40</a:t>
            </a:r>
          </a:p>
          <a:p>
            <a:pPr algn="ctr"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3.způsob – užitím trojčlenky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16 % ……………… 40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100 % ……………… x</a:t>
            </a:r>
          </a:p>
          <a:p>
            <a:pPr algn="ctr">
              <a:buNone/>
            </a:pPr>
            <a:r>
              <a:rPr lang="cs-CZ" sz="800" dirty="0" smtClean="0"/>
              <a:t>-------------------------------------------------------------------------------------------------------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x : 40 = 100 : 16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. x = 40 . 100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 . x = 4000</a:t>
            </a:r>
          </a:p>
          <a:p>
            <a:pPr algn="ctr"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x = 250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Kódovací tabulka: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úrokovém počtu se základ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nazývá …………….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a výsledkům přiřaď odpovídající písmena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636912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550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6 000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450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700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7000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937760"/>
          <a:ext cx="7608168" cy="1381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821922"/>
                <a:gridCol w="951021"/>
                <a:gridCol w="951021"/>
                <a:gridCol w="951021"/>
                <a:gridCol w="951021"/>
                <a:gridCol w="951021"/>
                <a:gridCol w="9510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příklad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9 % je 540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12% je 72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15 % je 105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27 % je 1890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57 % je 342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28 % je  126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64 % je 352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výsledek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písmeno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207</Words>
  <Application>Microsoft Office PowerPoint</Application>
  <PresentationFormat>Předvádění na obrazovce (4:3)</PresentationFormat>
  <Paragraphs>88</Paragraphs>
  <Slides>5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Tok</vt:lpstr>
      <vt:lpstr>Rovnice</vt:lpstr>
      <vt:lpstr>Snímek 1</vt:lpstr>
      <vt:lpstr>Výpočet základu</vt:lpstr>
      <vt:lpstr>Výpočet základu</vt:lpstr>
      <vt:lpstr>Výpočet základu</vt:lpstr>
      <vt:lpstr>Vylušti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Maruška</cp:lastModifiedBy>
  <cp:revision>15</cp:revision>
  <dcterms:created xsi:type="dcterms:W3CDTF">2011-10-25T02:22:41Z</dcterms:created>
  <dcterms:modified xsi:type="dcterms:W3CDTF">2013-06-08T15:27:45Z</dcterms:modified>
</cp:coreProperties>
</file>