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340" r:id="rId3"/>
    <p:sldId id="341" r:id="rId4"/>
    <p:sldId id="273" r:id="rId5"/>
    <p:sldId id="272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4" r:id="rId19"/>
    <p:sldId id="325" r:id="rId20"/>
    <p:sldId id="326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5" autoAdjust="0"/>
    <p:restoredTop sz="86343" autoAdjust="0"/>
  </p:normalViewPr>
  <p:slideViewPr>
    <p:cSldViewPr>
      <p:cViewPr varScale="1">
        <p:scale>
          <a:sx n="94" d="100"/>
          <a:sy n="94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04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04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jednoduchými 	slabikami (T nebo M nebo S+vokál) sloužícími ke čtení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prvotního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(spojení dvou znaků v jeden)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dirty="0" err="1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sa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ty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SI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su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te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tá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MÍ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sa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te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si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>
                <a:solidFill>
                  <a:schemeClr val="tx1"/>
                </a:solidFill>
              </a:rPr>
              <a:t>me</a:t>
            </a:r>
            <a:endParaRPr lang="cs-CZ" sz="20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te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59</Words>
  <Application>Microsoft Office PowerPoint</Application>
  <PresentationFormat>Předvádění na obrazovce (4:3)</PresentationFormat>
  <Paragraphs>41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04 téma hodiny: osvojení čtení jednoduchých slabik předmět: Český jazyk ročník: 1. anotace: PP prezentace obsahuje 20 snímků s jednoduchými  slabikami (T nebo M nebo S+vokál) sloužícími ke čtení očekávaný výstup: upevnění prvotního čtení v analyticko syntetické metodě (spojení dvou znaků v jeden) druh učebního materiálu: powerpointová prezentace  </vt:lpstr>
      <vt:lpstr>sa</vt:lpstr>
      <vt:lpstr>ty</vt:lpstr>
      <vt:lpstr>SI</vt:lpstr>
      <vt:lpstr>su</vt:lpstr>
      <vt:lpstr>te</vt:lpstr>
      <vt:lpstr>MU</vt:lpstr>
      <vt:lpstr>tu</vt:lpstr>
      <vt:lpstr>SU</vt:lpstr>
      <vt:lpstr>se</vt:lpstr>
      <vt:lpstr>tá</vt:lpstr>
      <vt:lpstr>MÍ</vt:lpstr>
      <vt:lpstr>sa</vt:lpstr>
      <vt:lpstr>te</vt:lpstr>
      <vt:lpstr>si</vt:lpstr>
      <vt:lpstr>tu</vt:lpstr>
      <vt:lpstr>me</vt:lpstr>
      <vt:lpstr>te</vt:lpstr>
      <vt:lpstr>SU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31</cp:revision>
  <dcterms:created xsi:type="dcterms:W3CDTF">2011-03-23T06:57:52Z</dcterms:created>
  <dcterms:modified xsi:type="dcterms:W3CDTF">2013-10-10T08:17:17Z</dcterms:modified>
</cp:coreProperties>
</file>