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70" r:id="rId2"/>
    <p:sldId id="340" r:id="rId3"/>
    <p:sldId id="341" r:id="rId4"/>
    <p:sldId id="273" r:id="rId5"/>
    <p:sldId id="272" r:id="rId6"/>
    <p:sldId id="312" r:id="rId7"/>
    <p:sldId id="313" r:id="rId8"/>
    <p:sldId id="314" r:id="rId9"/>
    <p:sldId id="315" r:id="rId10"/>
    <p:sldId id="316" r:id="rId11"/>
    <p:sldId id="317" r:id="rId12"/>
    <p:sldId id="318" r:id="rId13"/>
    <p:sldId id="319" r:id="rId14"/>
    <p:sldId id="320" r:id="rId15"/>
    <p:sldId id="321" r:id="rId16"/>
    <p:sldId id="322" r:id="rId17"/>
    <p:sldId id="323" r:id="rId18"/>
    <p:sldId id="325" r:id="rId19"/>
    <p:sldId id="326" r:id="rId20"/>
    <p:sldId id="342" r:id="rId2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mbria Math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EAEAEA"/>
    <a:srgbClr val="DDDDDD"/>
    <a:srgbClr val="C0C0C0"/>
    <a:srgbClr val="B2B2B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55" autoAdjust="0"/>
    <p:restoredTop sz="86343" autoAdjust="0"/>
  </p:normalViewPr>
  <p:slideViewPr>
    <p:cSldViewPr>
      <p:cViewPr varScale="1">
        <p:scale>
          <a:sx n="42" d="100"/>
          <a:sy n="42" d="100"/>
        </p:scale>
        <p:origin x="-936" y="-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51AC66-786B-420A-8E8C-CDD0B9818859}" type="datetimeFigureOut">
              <a:rPr lang="cs-CZ" smtClean="0"/>
              <a:pPr/>
              <a:t>28.9.2013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B8C998B-5B6B-4907-BB2D-4F401C7D895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676D37C-ABAC-4058-BD39-03060E590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B3C2FEC-C054-4F17-9550-52860586A9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285B625-F171-4E08-A8EF-E3FCB4C8CE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B77E53A-12A6-41BA-8AF9-EC9BFC77249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B14947-D88C-42A5-977B-74709A89D1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EF5C57D-E9B2-42E1-8125-5D955DF95F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DCE91F-5BCC-4F09-96EC-E602D843F8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B9E1AB-53D3-4580-86C0-3BC046AF474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CC52912-3333-4505-ACF2-2217CD8E41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4FBB32-D720-4EAC-B967-F7BDF0A31BF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A2A27DF-F37B-490E-A2F5-DD50A8ABA15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fld id="{9482434B-7709-4B66-9CFB-3138763FA6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endParaRPr lang="cs-CZ" sz="20000" dirty="0" smtClean="0">
              <a:solidFill>
                <a:srgbClr val="EAEAEA"/>
              </a:solidFill>
            </a:endParaRPr>
          </a:p>
        </p:txBody>
      </p:sp>
      <p:pic>
        <p:nvPicPr>
          <p:cNvPr id="3" name="Obrázek 10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692696"/>
            <a:ext cx="8424936" cy="2736304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TextovéPole 3"/>
          <p:cNvSpPr txBox="1"/>
          <p:nvPr/>
        </p:nvSpPr>
        <p:spPr>
          <a:xfrm>
            <a:off x="1979712" y="4077072"/>
            <a:ext cx="55446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</a:rPr>
              <a:t>Mgr. Václav Kvapil</a:t>
            </a:r>
            <a:endParaRPr lang="cs-CZ" sz="3600" dirty="0">
              <a:latin typeface="+mn-lt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67544" y="5229200"/>
            <a:ext cx="820891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NÁCVIK ČTENÍ PRO 1. TŘÍDU	        </a:t>
            </a:r>
            <a:r>
              <a:rPr lang="cs-CZ" sz="3600" dirty="0" smtClean="0">
                <a:latin typeface="+mn-lt"/>
                <a:ea typeface="Arial Unicode MS" pitchFamily="34" charset="-128"/>
                <a:cs typeface="Arial Unicode MS" pitchFamily="34" charset="-128"/>
              </a:rPr>
              <a:t>06</a:t>
            </a:r>
            <a:endParaRPr lang="cs-CZ" sz="3600" dirty="0" smtClean="0">
              <a:latin typeface="+mn-lt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67544" y="2924944"/>
            <a:ext cx="8136903" cy="1470025"/>
          </a:xfrm>
        </p:spPr>
        <p:txBody>
          <a:bodyPr/>
          <a:lstStyle/>
          <a:p>
            <a:pPr algn="l" eaLnBrk="1" hangingPunct="1">
              <a:lnSpc>
                <a:spcPct val="150000"/>
              </a:lnSpc>
            </a:pPr>
            <a:r>
              <a:rPr lang="cs-CZ" sz="2000" dirty="0" smtClean="0">
                <a:solidFill>
                  <a:schemeClr val="tx1"/>
                </a:solidFill>
              </a:rPr>
              <a:t>škola: Základní škola a Mateřská škola Stará Červená Voda, 	příspěvková organizace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autor DUM: Mgr. Václav Kvapil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číslo: VY_22_Inovace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název: Nácvik čtení pro 1. třídu    </a:t>
            </a:r>
            <a:r>
              <a:rPr lang="cs-CZ" sz="2000" dirty="0" smtClean="0">
                <a:solidFill>
                  <a:schemeClr val="tx1"/>
                </a:solidFill>
              </a:rPr>
              <a:t>06</a:t>
            </a: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téma hodiny: osvojení čtení jednoduchých slabik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předmět: Český jazyk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ročník: 1.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anotace: PP prezentace obsahuje 20 snímků s jednoduchými 	slabikami (T, M, S nebo L+vokál) sloužícími ke čtení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očekávaný výstup: upevnění prvotního čtení v </a:t>
            </a:r>
            <a:r>
              <a:rPr lang="cs-CZ" sz="2000" dirty="0" err="1" smtClean="0">
                <a:solidFill>
                  <a:schemeClr val="tx1"/>
                </a:solidFill>
              </a:rPr>
              <a:t>analyticko</a:t>
            </a:r>
            <a:r>
              <a:rPr lang="cs-CZ" sz="2000" dirty="0" smtClean="0">
                <a:solidFill>
                  <a:schemeClr val="tx1"/>
                </a:solidFill>
              </a:rPr>
              <a:t> syntetické metodě (spojení dvou znaků v jeden)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>druh učebního materiálu: </a:t>
            </a:r>
            <a:r>
              <a:rPr lang="cs-CZ" sz="2000" dirty="0" err="1" smtClean="0">
                <a:solidFill>
                  <a:schemeClr val="tx1"/>
                </a:solidFill>
              </a:rPr>
              <a:t>power</a:t>
            </a:r>
            <a:r>
              <a:rPr lang="cs-CZ" sz="2000" dirty="0" smtClean="0">
                <a:solidFill>
                  <a:schemeClr val="tx1"/>
                </a:solidFill>
              </a:rPr>
              <a:t> pointová prezentace</a:t>
            </a:r>
            <a:br>
              <a:rPr lang="cs-CZ" sz="2000" dirty="0" smtClean="0">
                <a:solidFill>
                  <a:schemeClr val="tx1"/>
                </a:solidFill>
              </a:rPr>
            </a:br>
            <a:r>
              <a:rPr lang="cs-CZ" sz="2000" dirty="0" smtClean="0">
                <a:solidFill>
                  <a:schemeClr val="tx1"/>
                </a:solidFill>
              </a:rPr>
              <a:t/>
            </a:r>
            <a:br>
              <a:rPr lang="cs-CZ" sz="2000" dirty="0" smtClean="0">
                <a:solidFill>
                  <a:schemeClr val="tx1"/>
                </a:solidFill>
              </a:rPr>
            </a:br>
            <a:endParaRPr lang="cs-CZ" sz="2000" dirty="0" smtClean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2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LÉ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3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TÁ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4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TE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lá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me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7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te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SO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9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LÍ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10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TE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11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já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12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sá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13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te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14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ma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15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err="1" smtClean="0"/>
              <a:t>lu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16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je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17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MU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18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SÍ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19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116013" y="2205038"/>
            <a:ext cx="6840537" cy="1470025"/>
          </a:xfrm>
        </p:spPr>
        <p:txBody>
          <a:bodyPr/>
          <a:lstStyle/>
          <a:p>
            <a:pPr eaLnBrk="1" hangingPunct="1"/>
            <a:r>
              <a:rPr lang="cs-CZ" sz="20000" dirty="0" smtClean="0"/>
              <a:t>ME</a:t>
            </a:r>
            <a:endParaRPr lang="cs-CZ" sz="20000" dirty="0" smtClean="0">
              <a:solidFill>
                <a:srgbClr val="EAEAEA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676D37C-ABAC-4058-BD39-03060E590893}" type="slidenum">
              <a:rPr lang="cs-CZ" smtClean="0"/>
              <a:pPr>
                <a:defRPr/>
              </a:pPr>
              <a:t>20</a:t>
            </a:fld>
            <a:endParaRPr lang="cs-CZ"/>
          </a:p>
        </p:txBody>
      </p:sp>
    </p:spTree>
  </p:cSld>
  <p:clrMapOvr>
    <a:masterClrMapping/>
  </p:clrMapOvr>
  <p:transition spd="slow">
    <p:pull dir="r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337</TotalTime>
  <Words>59</Words>
  <Application>Microsoft Office PowerPoint</Application>
  <PresentationFormat>Předvádění na obrazovce (4:3)</PresentationFormat>
  <Paragraphs>41</Paragraphs>
  <Slides>20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Výchozí návrh</vt:lpstr>
      <vt:lpstr>Snímek 1</vt:lpstr>
      <vt:lpstr>škola: Základní škola a Mateřská škola Stará Červená Voda,  příspěvková organizace autor DUM: Mgr. Václav Kvapil číslo: VY_22_Inovace název: Nácvik čtení pro 1. třídu    06 téma hodiny: osvojení čtení jednoduchých slabik předmět: Český jazyk ročník: 1. anotace: PP prezentace obsahuje 20 snímků s jednoduchými  slabikami (T, M, S nebo L+vokál) sloužícími ke čtení očekávaný výstup: upevnění prvotního čtení v analyticko syntetické metodě (spojení dvou znaků v jeden) druh učebního materiálu: power pointová prezentace  </vt:lpstr>
      <vt:lpstr>LÉ</vt:lpstr>
      <vt:lpstr>TÁ</vt:lpstr>
      <vt:lpstr>TE</vt:lpstr>
      <vt:lpstr>lá</vt:lpstr>
      <vt:lpstr>me</vt:lpstr>
      <vt:lpstr>te</vt:lpstr>
      <vt:lpstr>SO</vt:lpstr>
      <vt:lpstr>LÍ</vt:lpstr>
      <vt:lpstr>TE</vt:lpstr>
      <vt:lpstr>já</vt:lpstr>
      <vt:lpstr>sá</vt:lpstr>
      <vt:lpstr>te</vt:lpstr>
      <vt:lpstr>ma</vt:lpstr>
      <vt:lpstr>lu</vt:lpstr>
      <vt:lpstr>je</vt:lpstr>
      <vt:lpstr>MU</vt:lpstr>
      <vt:lpstr>SÍ</vt:lpstr>
      <vt:lpstr>ME</vt:lpstr>
    </vt:vector>
  </TitlesOfParts>
  <Company>*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utají</dc:title>
  <dc:creator>*</dc:creator>
  <cp:lastModifiedBy>Kantor</cp:lastModifiedBy>
  <cp:revision>33</cp:revision>
  <dcterms:created xsi:type="dcterms:W3CDTF">2011-03-23T06:57:52Z</dcterms:created>
  <dcterms:modified xsi:type="dcterms:W3CDTF">2013-09-28T12:27:23Z</dcterms:modified>
</cp:coreProperties>
</file>