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5" r:id="rId19"/>
    <p:sldId id="326" r:id="rId20"/>
    <p:sldId id="34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43" autoAdjust="0"/>
  </p:normalViewPr>
  <p:slideViewPr>
    <p:cSldViewPr>
      <p:cViewPr varScale="1">
        <p:scale>
          <a:sx n="94" d="100"/>
          <a:sy n="94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07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07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(KONSONANT+VOKÁL+KONSONANT)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MAT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les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sem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Tom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Mat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Tom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les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sem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sol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Tom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sám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les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07 téma hodiny: osvojení čtení jednoduchých slabik předmět: Český jazyk ročník: 1. anotace: PP prezentace obsahuje 20 snímků s jednoduchými  slabikami (KONSONANT+VOKÁL+KONSONANT) sloužícími ke čtení očekávaný výstup: upevnění prvotního čtení v analyticko syntetické metodě (spojení dvou znaků v jeden) druh učebního materiálu: powerpointová prezentace  </vt:lpstr>
      <vt:lpstr>MAT</vt:lpstr>
      <vt:lpstr>sam</vt:lpstr>
      <vt:lpstr>tam</vt:lpstr>
      <vt:lpstr>les</vt:lpstr>
      <vt:lpstr>sem</vt:lpstr>
      <vt:lpstr>Tom</vt:lpstr>
      <vt:lpstr>Mat</vt:lpstr>
      <vt:lpstr>Tom</vt:lpstr>
      <vt:lpstr>Sam</vt:lpstr>
      <vt:lpstr>les</vt:lpstr>
      <vt:lpstr>sem</vt:lpstr>
      <vt:lpstr>tam</vt:lpstr>
      <vt:lpstr>sol</vt:lpstr>
      <vt:lpstr>Tom</vt:lpstr>
      <vt:lpstr>sám</vt:lpstr>
      <vt:lpstr>tam</vt:lpstr>
      <vt:lpstr>les</vt:lpstr>
      <vt:lpstr>ME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35</cp:revision>
  <dcterms:created xsi:type="dcterms:W3CDTF">2011-03-23T06:57:52Z</dcterms:created>
  <dcterms:modified xsi:type="dcterms:W3CDTF">2013-10-10T08:20:13Z</dcterms:modified>
</cp:coreProperties>
</file>