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0" r:id="rId2"/>
    <p:sldId id="340" r:id="rId3"/>
    <p:sldId id="341" r:id="rId4"/>
    <p:sldId id="273" r:id="rId5"/>
    <p:sldId id="272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5" r:id="rId19"/>
    <p:sldId id="326" r:id="rId20"/>
    <p:sldId id="342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DDDDDD"/>
    <a:srgbClr val="C0C0C0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5" autoAdjust="0"/>
    <p:restoredTop sz="86410" autoAdjust="0"/>
  </p:normalViewPr>
  <p:slideViewPr>
    <p:cSldViewPr>
      <p:cViewPr varScale="1">
        <p:scale>
          <a:sx n="94" d="100"/>
          <a:sy n="94" d="100"/>
        </p:scale>
        <p:origin x="-2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51AC66-786B-420A-8E8C-CDD0B9818859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8C998B-5B6B-4907-BB2D-4F401C7D8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6D37C-ABAC-4058-BD39-03060E5908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C2FEC-C054-4F17-9550-52860586A9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85B625-F171-4E08-A8EF-E3FCB4C8CE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7E53A-12A6-41BA-8AF9-EC9BFC7724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14947-D88C-42A5-977B-74709A89D1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5C57D-E9B2-42E1-8125-5D955DF95F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CE91F-5BCC-4F09-96EC-E602D843F8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9E1AB-53D3-4580-86C0-3BC046AF47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52912-3333-4505-ACF2-2217CD8E41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FBB32-D720-4EAC-B967-F7BDF0A31B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A27DF-F37B-490E-A2F5-DD50A8ABA1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9482434B-7709-4B66-9CFB-3138763FA6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endParaRPr lang="cs-CZ" sz="20000" dirty="0" smtClean="0">
              <a:solidFill>
                <a:srgbClr val="EAEAEA"/>
              </a:solidFill>
            </a:endParaRPr>
          </a:p>
        </p:txBody>
      </p:sp>
      <p:pic>
        <p:nvPicPr>
          <p:cNvPr id="3" name="Obrázek 1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8424936" cy="2736304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TextovéPole 3"/>
          <p:cNvSpPr txBox="1"/>
          <p:nvPr/>
        </p:nvSpPr>
        <p:spPr>
          <a:xfrm>
            <a:off x="1979712" y="4077072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+mn-lt"/>
              </a:rPr>
              <a:t>Mgr. Václav Kvapil</a:t>
            </a:r>
            <a:endParaRPr lang="cs-CZ" sz="36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5229200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+mn-lt"/>
                <a:ea typeface="Arial Unicode MS" pitchFamily="34" charset="-128"/>
                <a:cs typeface="Arial Unicode MS" pitchFamily="34" charset="-128"/>
              </a:rPr>
              <a:t>NÁCVIK ČTENÍ PRO 1. TŘÍDU	        09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2924944"/>
            <a:ext cx="8136903" cy="1470025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cs-CZ" sz="2000" dirty="0" smtClean="0">
                <a:solidFill>
                  <a:schemeClr val="tx1"/>
                </a:solidFill>
              </a:rPr>
              <a:t>škola: Základní škola a Mateřská škola Stará Červená Voda, 	příspěvková organizace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autor DUM: Mgr. Václav Kvapil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číslo: VY_22_Inovace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název: Nácvik čtení pro 1. třídu    09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téma hodiny: osvojení čtení jednoduchých slabik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předmět: Český jazyk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ročník: 1.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anotace: PP prezentace obsahuje 20 snímků s jednoduchými 	slabikami (konsonant M,T,L,S,V+ vokál) sloužícími ke čtení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očekávaný výstup: upevnění prvotního čtení v </a:t>
            </a:r>
            <a:r>
              <a:rPr lang="cs-CZ" sz="2000" dirty="0" err="1" smtClean="0">
                <a:solidFill>
                  <a:schemeClr val="tx1"/>
                </a:solidFill>
              </a:rPr>
              <a:t>analyticko</a:t>
            </a:r>
            <a:r>
              <a:rPr lang="cs-CZ" sz="2000" dirty="0" smtClean="0">
                <a:solidFill>
                  <a:schemeClr val="tx1"/>
                </a:solidFill>
              </a:rPr>
              <a:t> syntetické metodě (spojení dvou znaků v jeden)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druh učebního materiálu: </a:t>
            </a:r>
            <a:r>
              <a:rPr lang="cs-CZ" sz="2000" smtClean="0">
                <a:solidFill>
                  <a:schemeClr val="tx1"/>
                </a:solidFill>
              </a:rPr>
              <a:t>powerpointová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prezentace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/>
            </a:r>
            <a:br>
              <a:rPr lang="cs-CZ" sz="2000" dirty="0" smtClean="0">
                <a:solidFill>
                  <a:schemeClr val="tx1"/>
                </a:solidFill>
              </a:rPr>
            </a:br>
            <a:endParaRPr lang="cs-CZ" sz="2000" dirty="0" smtClean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LÍ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TÁ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err="1" smtClean="0">
                <a:solidFill>
                  <a:schemeClr val="tx1"/>
                </a:solidFill>
              </a:rPr>
              <a:t>vo</a:t>
            </a:r>
            <a:endParaRPr lang="cs-CZ" sz="20000" dirty="0" smtClean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err="1" smtClean="0"/>
              <a:t>sa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SO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VA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err="1" smtClean="0"/>
              <a:t>lé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to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MA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LÝ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se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err="1" smtClean="0"/>
              <a:t>le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VI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15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LA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16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err="1" smtClean="0"/>
              <a:t>vo</a:t>
            </a:r>
            <a:endParaRPr lang="cs-CZ" sz="20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17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err="1" smtClean="0"/>
              <a:t>le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18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LÉ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19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TÁ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20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59</Words>
  <Application>Microsoft Office PowerPoint</Application>
  <PresentationFormat>Předvádění na obrazovce (4:3)</PresentationFormat>
  <Paragraphs>41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Výchozí návrh</vt:lpstr>
      <vt:lpstr>Snímek 1</vt:lpstr>
      <vt:lpstr>škola: Základní škola a Mateřská škola Stará Červená Voda,  příspěvková organizace autor DUM: Mgr. Václav Kvapil číslo: VY_22_Inovace název: Nácvik čtení pro 1. třídu    09 téma hodiny: osvojení čtení jednoduchých slabik předmět: Český jazyk ročník: 1. anotace: PP prezentace obsahuje 20 snímků s jednoduchými  slabikami (konsonant M,T,L,S,V+ vokál) sloužícími ke čtení očekávaný výstup: upevnění prvotního čtení v analyticko syntetické metodě (spojení dvou znaků v jeden) druh učebního materiálu: powerpointová prezentace  </vt:lpstr>
      <vt:lpstr>LÍ</vt:lpstr>
      <vt:lpstr>TÁ</vt:lpstr>
      <vt:lpstr>vo</vt:lpstr>
      <vt:lpstr>sa</vt:lpstr>
      <vt:lpstr>SO</vt:lpstr>
      <vt:lpstr>VA</vt:lpstr>
      <vt:lpstr>lé</vt:lpstr>
      <vt:lpstr>to</vt:lpstr>
      <vt:lpstr>MA</vt:lpstr>
      <vt:lpstr>LÝ</vt:lpstr>
      <vt:lpstr>se</vt:lpstr>
      <vt:lpstr>le</vt:lpstr>
      <vt:lpstr>VI</vt:lpstr>
      <vt:lpstr>LA</vt:lpstr>
      <vt:lpstr>vo</vt:lpstr>
      <vt:lpstr>le</vt:lpstr>
      <vt:lpstr>LÉ</vt:lpstr>
      <vt:lpstr>TÁ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utají</dc:title>
  <dc:creator>*</dc:creator>
  <cp:lastModifiedBy>Dum</cp:lastModifiedBy>
  <cp:revision>40</cp:revision>
  <dcterms:created xsi:type="dcterms:W3CDTF">2011-03-23T06:57:52Z</dcterms:created>
  <dcterms:modified xsi:type="dcterms:W3CDTF">2013-10-10T08:22:35Z</dcterms:modified>
</cp:coreProperties>
</file>