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5" r:id="rId19"/>
    <p:sldId id="326" r:id="rId20"/>
    <p:sldId id="34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11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11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(konsonant M,T,L,S,V+ vokál+ konsonant)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ven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los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>
                <a:solidFill>
                  <a:schemeClr val="tx1"/>
                </a:solidFill>
              </a:rPr>
              <a:t>syn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jel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nos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los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jel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nes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>
                <a:solidFill>
                  <a:schemeClr val="tx1"/>
                </a:solidFill>
              </a:rPr>
              <a:t>lín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sám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les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ven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syn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11 téma hodiny: osvojení čtení jednoduchých slabik předmět: Český jazyk ročník: 1. anotace: PP prezentace obsahuje 20 snímků s jednoduchými  slabikami (konsonant M,T,L,S,V+ vokál+ konsonant) sloužícími ke čtení očekávaný výstup: upevnění prvotního čtení v analyticko syntetické metodě (spojení dvou znaků v jeden) druh učebního materiálu: powerpointová prezentace  </vt:lpstr>
      <vt:lpstr>ven</vt:lpstr>
      <vt:lpstr>los</vt:lpstr>
      <vt:lpstr>syn</vt:lpstr>
      <vt:lpstr>jen</vt:lpstr>
      <vt:lpstr>ten</vt:lpstr>
      <vt:lpstr>jel</vt:lpstr>
      <vt:lpstr>len</vt:lpstr>
      <vt:lpstr>nos</vt:lpstr>
      <vt:lpstr>los</vt:lpstr>
      <vt:lpstr>sen</vt:lpstr>
      <vt:lpstr>jel</vt:lpstr>
      <vt:lpstr>nes</vt:lpstr>
      <vt:lpstr>lín</vt:lpstr>
      <vt:lpstr>sám</vt:lpstr>
      <vt:lpstr>les</vt:lpstr>
      <vt:lpstr>jen</vt:lpstr>
      <vt:lpstr>ven</vt:lpstr>
      <vt:lpstr>syn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43</cp:revision>
  <dcterms:created xsi:type="dcterms:W3CDTF">2011-03-23T06:57:52Z</dcterms:created>
  <dcterms:modified xsi:type="dcterms:W3CDTF">2013-10-10T08:24:45Z</dcterms:modified>
</cp:coreProperties>
</file>