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12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12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dvojslabičnými slovy,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slabik v jedno </a:t>
            </a:r>
            <a:r>
              <a:rPr lang="cs-CZ" sz="2000" dirty="0" smtClean="0">
                <a:solidFill>
                  <a:schemeClr val="tx1"/>
                </a:solidFill>
              </a:rPr>
              <a:t>slovo</a:t>
            </a:r>
            <a:r>
              <a:rPr lang="cs-CZ" sz="2000" dirty="0" smtClean="0">
                <a:solidFill>
                  <a:schemeClr val="tx1"/>
                </a:solidFill>
              </a:rPr>
              <a:t>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4411F-229B-4D6B-849E-755810D5EFF7}" type="slidenum">
              <a:rPr lang="cs-CZ"/>
              <a:pPr/>
              <a:t>3</a:t>
            </a:fld>
            <a:endParaRPr lang="cs-CZ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ma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máma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7693C-ADD1-4D44-8035-06D1080BCF21}" type="slidenum">
              <a:rPr lang="cs-CZ"/>
              <a:pPr/>
              <a:t>4</a:t>
            </a:fld>
            <a:endParaRPr lang="cs-CZ"/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lí</a:t>
            </a:r>
          </a:p>
        </p:txBody>
      </p:sp>
      <p:sp>
        <p:nvSpPr>
          <p:cNvPr id="18432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solí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B20F-446E-40E2-BEEA-6EA4FEF3831E}" type="slidenum">
              <a:rPr lang="cs-CZ"/>
              <a:pPr/>
              <a:t>5</a:t>
            </a:fld>
            <a:endParaRPr lang="cs-CZ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le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1111250" y="2209800"/>
            <a:ext cx="6840538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tele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08944-4D3C-4F88-96D1-C8F07E32DBFD}" type="slidenum">
              <a:rPr lang="cs-CZ"/>
              <a:pPr/>
              <a:t>6</a:t>
            </a:fld>
            <a:endParaRPr lang="cs-CZ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toto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CB75A-5BEE-48D4-A722-C697EBF73D98}" type="slidenum">
              <a:rPr lang="cs-CZ"/>
              <a:pPr/>
              <a:t>7</a:t>
            </a:fld>
            <a:endParaRPr lang="cs-CZ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la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jela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09106-073D-4B39-A4B9-52F81DE3B27B}" type="slidenum">
              <a:rPr lang="cs-CZ"/>
              <a:pPr/>
              <a:t>8</a:t>
            </a:fld>
            <a:endParaRPr lang="cs-CZ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sí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sít</a:t>
            </a:r>
            <a:r>
              <a:rPr lang="cs-CZ" sz="20000">
                <a:latin typeface="Times New Roman" pitchFamily="18" charset="0"/>
              </a:rPr>
              <a:t>o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7FC99-51B8-4F10-9A7B-02138A839AE2}" type="slidenum">
              <a:rPr lang="cs-CZ"/>
              <a:pPr/>
              <a:t>9</a:t>
            </a:fld>
            <a:endParaRPr lang="cs-CZ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les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EB45-4EAA-43B7-BBA2-F7D6B2F1F9E8}" type="slidenum">
              <a:rPr lang="cs-CZ"/>
              <a:pPr/>
              <a:t>10</a:t>
            </a:fld>
            <a:endParaRPr lang="cs-CZ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mí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sa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mísa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3A514-7DA0-4538-8E56-2EB7EC705F0A}" type="slidenum">
              <a:rPr lang="cs-CZ"/>
              <a:pPr/>
              <a:t>11</a:t>
            </a:fld>
            <a:endParaRPr lang="cs-CZ"/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mí</a:t>
            </a: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u</a:t>
            </a:r>
            <a:r>
              <a:rPr lang="cs-CZ" sz="20000">
                <a:latin typeface="Times New Roman" pitchFamily="18" charset="0"/>
              </a:rPr>
              <a:t>mí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E29CD-1282-4A67-BD2B-1926A6EB7020}" type="slidenum">
              <a:rPr lang="cs-CZ"/>
              <a:pPr/>
              <a:t>12</a:t>
            </a:fld>
            <a:endParaRPr lang="cs-CZ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1916113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ma</a:t>
            </a: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1116013" y="1916113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E</a:t>
            </a:r>
            <a:r>
              <a:rPr lang="cs-CZ" sz="20000">
                <a:latin typeface="Times New Roman" pitchFamily="18" charset="0"/>
              </a:rPr>
              <a:t>ma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9DE11-7801-4D1C-8C7C-727C6D5C6466}" type="slidenum">
              <a:rPr lang="cs-CZ"/>
              <a:pPr/>
              <a:t>13</a:t>
            </a:fld>
            <a:endParaRPr lang="cs-CZ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ta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táta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BFBE-1722-45B6-B3FC-0B3E155B7CFC}" type="slidenum">
              <a:rPr lang="cs-CZ"/>
              <a:pPr/>
              <a:t>14</a:t>
            </a:fld>
            <a:endParaRPr lang="cs-CZ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tá</a:t>
            </a: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motá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A27F6-9273-46CB-A7B1-3C9D62BDB3D6}" type="slidenum">
              <a:rPr lang="cs-CZ"/>
              <a:pPr/>
              <a:t>15</a:t>
            </a:fld>
            <a:endParaRPr lang="cs-CZ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Tom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AD038-78CE-4952-A30F-409086C495EE}" type="slidenum">
              <a:rPr lang="cs-CZ"/>
              <a:pPr/>
              <a:t>16</a:t>
            </a:fld>
            <a:endParaRPr lang="cs-CZ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1916113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jí</a:t>
            </a:r>
          </a:p>
        </p:txBody>
      </p:sp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1116013" y="1916113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její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C6257-8F97-410E-B375-31384659127F}" type="slidenum">
              <a:rPr lang="cs-CZ"/>
              <a:pPr/>
              <a:t>17</a:t>
            </a:fld>
            <a:endParaRPr lang="cs-CZ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je</a:t>
            </a:r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1116013" y="2174875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lije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B6D29-DD0D-43D7-B5DF-A5C9AC734172}" type="slidenum">
              <a:rPr lang="cs-CZ"/>
              <a:pPr/>
              <a:t>18</a:t>
            </a:fld>
            <a:endParaRPr lang="cs-CZ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lá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mal</a:t>
            </a:r>
            <a:r>
              <a:rPr lang="cs-CZ" sz="20000">
                <a:latin typeface="Times New Roman" pitchFamily="18" charset="0"/>
              </a:rPr>
              <a:t>á</a:t>
            </a: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11175-518F-4C40-A92A-8474BCCACF83}" type="slidenum">
              <a:rPr lang="cs-CZ"/>
              <a:pPr/>
              <a:t>19</a:t>
            </a:fld>
            <a:endParaRPr lang="cs-CZ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lí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to</a:t>
            </a:r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líto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1A4A7-0A46-4D1D-8A62-21FCB4D406BE}" type="slidenum">
              <a:rPr lang="cs-CZ"/>
              <a:pPr/>
              <a:t>20</a:t>
            </a:fld>
            <a:endParaRPr lang="cs-CZ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jí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me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jíme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75</Words>
  <Application>Microsoft Office PowerPoint</Application>
  <PresentationFormat>Předvádění na obrazovce (4:3)</PresentationFormat>
  <Paragraphs>57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12 téma hodiny: osvojení čtení jednoduchých slabik předmět: Český jazyk ročník: 1. anotace: PP prezentace obsahuje 20 snímků s jednoduchými  dvojslabičnými slovy, sloužícími ke čtení očekávaný výstup: upevnění mírně pokročilého čtení v analyticko syntetické metodě (spojení dvou slabik v jedno slovo) druh učebního materiálu: powerpointová prezentace  </vt:lpstr>
      <vt:lpstr>máma</vt:lpstr>
      <vt:lpstr>solí</vt:lpstr>
      <vt:lpstr>tele</vt:lpstr>
      <vt:lpstr>toto</vt:lpstr>
      <vt:lpstr>jela</vt:lpstr>
      <vt:lpstr>síto</vt:lpstr>
      <vt:lpstr>les</vt:lpstr>
      <vt:lpstr>mísa</vt:lpstr>
      <vt:lpstr>umí</vt:lpstr>
      <vt:lpstr>Ema</vt:lpstr>
      <vt:lpstr>táta</vt:lpstr>
      <vt:lpstr>motá</vt:lpstr>
      <vt:lpstr>Tom</vt:lpstr>
      <vt:lpstr>její</vt:lpstr>
      <vt:lpstr>lije</vt:lpstr>
      <vt:lpstr>malá</vt:lpstr>
      <vt:lpstr>líto</vt:lpstr>
      <vt:lpstr>jíme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45</cp:revision>
  <dcterms:created xsi:type="dcterms:W3CDTF">2011-03-23T06:57:52Z</dcterms:created>
  <dcterms:modified xsi:type="dcterms:W3CDTF">2013-10-10T08:25:43Z</dcterms:modified>
</cp:coreProperties>
</file>