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13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13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rá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no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116013" y="2200275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rá</a:t>
            </a:r>
            <a:r>
              <a:rPr lang="cs-CZ" sz="20000">
                <a:latin typeface="Times New Roman" pitchFamily="18" charset="0"/>
              </a:rPr>
              <a:t>no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ko</a:t>
            </a:r>
          </a:p>
        </p:txBody>
      </p:sp>
      <p:sp>
        <p:nvSpPr>
          <p:cNvPr id="18432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ok</a:t>
            </a:r>
            <a:r>
              <a:rPr lang="cs-CZ" sz="20000">
                <a:latin typeface="Times New Roman" pitchFamily="18" charset="0"/>
              </a:rPr>
              <a:t>o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jí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1111250" y="2209800"/>
            <a:ext cx="6840538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mají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sa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kosa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úl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úl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sup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2420938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tají</a:t>
            </a: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1258888" y="24209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uta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jí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1258888" y="24209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utají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  <p:bldP spid="225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si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a</a:t>
            </a:r>
            <a:r>
              <a:rPr lang="cs-CZ" sz="20000">
                <a:latin typeface="Times New Roman" pitchFamily="18" charset="0"/>
              </a:rPr>
              <a:t>si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lo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má</a:t>
            </a:r>
            <a:r>
              <a:rPr lang="cs-CZ" sz="20000">
                <a:latin typeface="Times New Roman" pitchFamily="18" charset="0"/>
              </a:rPr>
              <a:t>lo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sí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sít</a:t>
            </a:r>
            <a:r>
              <a:rPr lang="cs-CZ" sz="20000">
                <a:latin typeface="Times New Roman" pitchFamily="18" charset="0"/>
              </a:rPr>
              <a:t>o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los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suk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2030413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motá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1260475" y="2030413"/>
            <a:ext cx="6840538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omo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tá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1258888" y="2030413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omo</a:t>
            </a:r>
            <a:r>
              <a:rPr lang="cs-CZ" sz="20000">
                <a:latin typeface="Times New Roman" pitchFamily="18" charset="0"/>
              </a:rPr>
              <a:t>tá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0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174875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ni</a:t>
            </a: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1116013" y="2174875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a</a:t>
            </a:r>
            <a:r>
              <a:rPr lang="cs-CZ" sz="20000">
                <a:latin typeface="Times New Roman" pitchFamily="18" charset="0"/>
              </a:rPr>
              <a:t>ni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sí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</a:t>
            </a:r>
            <a:r>
              <a:rPr lang="cs-CZ" sz="20000">
                <a:latin typeface="Times New Roman" pitchFamily="18" charset="0"/>
              </a:rPr>
              <a:t>sí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mů</a:t>
            </a: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do</a:t>
            </a:r>
            <a:r>
              <a:rPr lang="cs-CZ" sz="20000">
                <a:latin typeface="Times New Roman" pitchFamily="18" charset="0"/>
              </a:rPr>
              <a:t>mů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nos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zem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56</Words>
  <Application>Microsoft Office PowerPoint</Application>
  <PresentationFormat>Předvádění na obrazovce (4:3)</PresentationFormat>
  <Paragraphs>38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13 téma hodiny: osvojení čtení jednoduchých slabik předmět: Český jazyk ročník: 1. anotace: PP prezentace obsahuje 20 snímků s dvojslabičnými a trojslabičnými slovy, sloužícími ke čtení očekávaný výstup: upevnění mírně pokročilého čtení v analyticko syntetické metodě (spojování slabik ve slova) druh učebního materiálu: powerpointová prezentace  </vt:lpstr>
      <vt:lpstr>ráno</vt:lpstr>
      <vt:lpstr>oko</vt:lpstr>
      <vt:lpstr>mají</vt:lpstr>
      <vt:lpstr>kosa</vt:lpstr>
      <vt:lpstr>úl</vt:lpstr>
      <vt:lpstr>sup</vt:lpstr>
      <vt:lpstr>utají</vt:lpstr>
      <vt:lpstr>asi</vt:lpstr>
      <vt:lpstr>málo</vt:lpstr>
      <vt:lpstr>síto</vt:lpstr>
      <vt:lpstr>los</vt:lpstr>
      <vt:lpstr>suk</vt:lpstr>
      <vt:lpstr>omotá</vt:lpstr>
      <vt:lpstr>ani</vt:lpstr>
      <vt:lpstr>nosí</vt:lpstr>
      <vt:lpstr>domů</vt:lpstr>
      <vt:lpstr>nos</vt:lpstr>
      <vt:lpstr>zem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46</cp:revision>
  <dcterms:created xsi:type="dcterms:W3CDTF">2011-03-23T06:57:52Z</dcterms:created>
  <dcterms:modified xsi:type="dcterms:W3CDTF">2013-10-10T08:26:28Z</dcterms:modified>
</cp:coreProperties>
</file>