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0" r:id="rId2"/>
    <p:sldId id="340" r:id="rId3"/>
    <p:sldId id="341" r:id="rId4"/>
    <p:sldId id="342" r:id="rId5"/>
    <p:sldId id="343" r:id="rId6"/>
    <p:sldId id="344" r:id="rId7"/>
    <p:sldId id="345" r:id="rId8"/>
    <p:sldId id="346" r:id="rId9"/>
    <p:sldId id="347" r:id="rId10"/>
    <p:sldId id="348" r:id="rId11"/>
    <p:sldId id="349" r:id="rId12"/>
    <p:sldId id="350" r:id="rId13"/>
    <p:sldId id="351" r:id="rId14"/>
    <p:sldId id="352" r:id="rId15"/>
    <p:sldId id="353" r:id="rId16"/>
    <p:sldId id="354" r:id="rId17"/>
    <p:sldId id="355" r:id="rId18"/>
    <p:sldId id="356" r:id="rId19"/>
    <p:sldId id="357" r:id="rId20"/>
    <p:sldId id="358" r:id="rId21"/>
    <p:sldId id="359" r:id="rId22"/>
    <p:sldId id="360" r:id="rId23"/>
    <p:sldId id="361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86410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  <p:sndAc>
      <p:stSnd>
        <p:snd r:embed="rId13" name="camera.wav"/>
      </p:stSnd>
    </p:sndAc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15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15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dvojslabičnými a trojslabičnými slovy, sloužícími ke čtení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mírně pokročilého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(spojování slabik ve slova)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au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to</a:t>
            </a:r>
          </a:p>
        </p:txBody>
      </p:sp>
      <p:sp>
        <p:nvSpPr>
          <p:cNvPr id="54275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auto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4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vo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ní</a:t>
            </a:r>
          </a:p>
        </p:txBody>
      </p:sp>
      <p:sp>
        <p:nvSpPr>
          <p:cNvPr id="5529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voní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5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ve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de</a:t>
            </a:r>
          </a:p>
        </p:txBody>
      </p:sp>
      <p:sp>
        <p:nvSpPr>
          <p:cNvPr id="5632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vede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6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kus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sál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ka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meny</a:t>
            </a:r>
          </a:p>
        </p:txBody>
      </p:sp>
      <p:sp>
        <p:nvSpPr>
          <p:cNvPr id="59395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kame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ny</a:t>
            </a:r>
          </a:p>
        </p:txBody>
      </p:sp>
      <p:sp>
        <p:nvSpPr>
          <p:cNvPr id="59396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kameny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/>
      <p:bldP spid="5939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no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vý</a:t>
            </a:r>
          </a:p>
        </p:txBody>
      </p:sp>
      <p:sp>
        <p:nvSpPr>
          <p:cNvPr id="6041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nový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dý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ka</a:t>
            </a:r>
          </a:p>
        </p:txBody>
      </p:sp>
      <p:sp>
        <p:nvSpPr>
          <p:cNvPr id="6144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dýka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lou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ka</a:t>
            </a:r>
          </a:p>
        </p:txBody>
      </p:sp>
      <p:sp>
        <p:nvSpPr>
          <p:cNvPr id="6246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louka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mol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sám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ne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poví</a:t>
            </a:r>
          </a:p>
        </p:txBody>
      </p:sp>
      <p:sp>
        <p:nvSpPr>
          <p:cNvPr id="65539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nepo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ví</a:t>
            </a:r>
          </a:p>
        </p:txBody>
      </p:sp>
      <p:sp>
        <p:nvSpPr>
          <p:cNvPr id="65540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nepoví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/>
      <p:bldP spid="655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ki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no</a:t>
            </a:r>
          </a:p>
        </p:txBody>
      </p:sp>
      <p:sp>
        <p:nvSpPr>
          <p:cNvPr id="6656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kino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6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ji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ný</a:t>
            </a:r>
          </a:p>
        </p:txBody>
      </p:sp>
      <p:sp>
        <p:nvSpPr>
          <p:cNvPr id="6758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jiný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7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ná</a:t>
            </a: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koná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8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důl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len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je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lito</a:t>
            </a:r>
          </a:p>
        </p:txBody>
      </p:sp>
      <p:sp>
        <p:nvSpPr>
          <p:cNvPr id="73731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jeli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to</a:t>
            </a:r>
          </a:p>
        </p:txBody>
      </p:sp>
      <p:sp>
        <p:nvSpPr>
          <p:cNvPr id="73732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jelito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3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/>
      <p:bldP spid="7373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de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ka</a:t>
            </a:r>
          </a:p>
        </p:txBody>
      </p:sp>
      <p:sp>
        <p:nvSpPr>
          <p:cNvPr id="74755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deka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4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ny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ní</a:t>
            </a:r>
          </a:p>
        </p:txBody>
      </p:sp>
      <p:sp>
        <p:nvSpPr>
          <p:cNvPr id="7577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nyní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5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pou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ta</a:t>
            </a:r>
          </a:p>
        </p:txBody>
      </p:sp>
      <p:sp>
        <p:nvSpPr>
          <p:cNvPr id="7782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pouta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7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62</Words>
  <Application>Microsoft Office PowerPoint</Application>
  <PresentationFormat>Předvádění na obrazovce (4:3)</PresentationFormat>
  <Paragraphs>44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15 téma hodiny: osvojení čtení jednoduchých slabik předmět: Český jazyk ročník: 1. anotace: PP prezentace obsahuje 20 snímků s dvojslabičnými a trojslabičnými slovy, sloužícími ke čtení očekávaný výstup: upevnění mírně pokročilého čtení v analyticko syntetické metodě (spojování slabik ve slova) druh učebního materiálu: powerpointová prezentace  </vt:lpstr>
      <vt:lpstr>auto</vt:lpstr>
      <vt:lpstr>voní</vt:lpstr>
      <vt:lpstr>vede</vt:lpstr>
      <vt:lpstr>kus</vt:lpstr>
      <vt:lpstr>sál</vt:lpstr>
      <vt:lpstr>kameny</vt:lpstr>
      <vt:lpstr>nový</vt:lpstr>
      <vt:lpstr>dýka</vt:lpstr>
      <vt:lpstr>louka</vt:lpstr>
      <vt:lpstr>mol</vt:lpstr>
      <vt:lpstr>sám</vt:lpstr>
      <vt:lpstr>nepoví</vt:lpstr>
      <vt:lpstr>kino</vt:lpstr>
      <vt:lpstr>jiný</vt:lpstr>
      <vt:lpstr>koná</vt:lpstr>
      <vt:lpstr>důl</vt:lpstr>
      <vt:lpstr>len</vt:lpstr>
      <vt:lpstr>jelito</vt:lpstr>
      <vt:lpstr>deka</vt:lpstr>
      <vt:lpstr>nyní</vt:lpstr>
      <vt:lpstr>pouta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49</cp:revision>
  <dcterms:created xsi:type="dcterms:W3CDTF">2011-03-23T06:57:52Z</dcterms:created>
  <dcterms:modified xsi:type="dcterms:W3CDTF">2013-10-10T08:27:49Z</dcterms:modified>
</cp:coreProperties>
</file>