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16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16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 (bez omezení výběru písmen)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dým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sen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ma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liny</a:t>
            </a:r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mali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ny</a:t>
            </a:r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maliny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/>
      <p:bldP spid="809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tá</a:t>
            </a:r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motá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ko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sako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2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vou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sy</a:t>
            </a: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vousy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vůl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den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ky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selý</a:t>
            </a:r>
          </a:p>
        </p:txBody>
      </p:sp>
      <p:sp>
        <p:nvSpPr>
          <p:cNvPr id="90115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kyse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lý</a:t>
            </a:r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kyselý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/>
      <p:bldP spid="901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so</a:t>
            </a:r>
          </a:p>
        </p:txBody>
      </p:sp>
      <p:sp>
        <p:nvSpPr>
          <p:cNvPr id="9113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laso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pů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da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půda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dá</a:t>
            </a:r>
          </a:p>
        </p:txBody>
      </p:sp>
      <p:sp>
        <p:nvSpPr>
          <p:cNvPr id="9318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padá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páv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kos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36513" y="2030413"/>
            <a:ext cx="9144001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zá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vidí</a:t>
            </a:r>
          </a:p>
        </p:txBody>
      </p:sp>
      <p:sp>
        <p:nvSpPr>
          <p:cNvPr id="98307" name="Rectangle 3"/>
          <p:cNvSpPr>
            <a:spLocks noChangeArrowheads="1"/>
          </p:cNvSpPr>
          <p:nvPr/>
        </p:nvSpPr>
        <p:spPr bwMode="auto">
          <a:xfrm>
            <a:off x="-36513" y="20304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závi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dí</a:t>
            </a:r>
          </a:p>
        </p:txBody>
      </p:sp>
      <p:sp>
        <p:nvSpPr>
          <p:cNvPr id="98308" name="Rectangle 4"/>
          <p:cNvSpPr>
            <a:spLocks noChangeArrowheads="1"/>
          </p:cNvSpPr>
          <p:nvPr/>
        </p:nvSpPr>
        <p:spPr bwMode="auto">
          <a:xfrm>
            <a:off x="-36513" y="20304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závidí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/>
      <p:bldP spid="983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36513" y="2030413"/>
            <a:ext cx="9144001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ve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selý</a:t>
            </a:r>
          </a:p>
        </p:txBody>
      </p:sp>
      <p:sp>
        <p:nvSpPr>
          <p:cNvPr id="99331" name="Rectangle 3"/>
          <p:cNvSpPr>
            <a:spLocks noChangeArrowheads="1"/>
          </p:cNvSpPr>
          <p:nvPr/>
        </p:nvSpPr>
        <p:spPr bwMode="auto">
          <a:xfrm>
            <a:off x="-36513" y="20304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vese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lý</a:t>
            </a:r>
          </a:p>
        </p:txBody>
      </p:sp>
      <p:sp>
        <p:nvSpPr>
          <p:cNvPr id="99332" name="Rectangle 4"/>
          <p:cNvSpPr>
            <a:spLocks noChangeArrowheads="1"/>
          </p:cNvSpPr>
          <p:nvPr/>
        </p:nvSpPr>
        <p:spPr bwMode="auto">
          <a:xfrm>
            <a:off x="-34925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veselý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/>
      <p:bldP spid="993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mut</a:t>
            </a:r>
          </a:p>
        </p:txBody>
      </p:sp>
      <p:sp>
        <p:nvSpPr>
          <p:cNvPr id="10137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mamut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1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mý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val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mýval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sel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posel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zout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60</Words>
  <Application>Microsoft Office PowerPoint</Application>
  <PresentationFormat>Předvádění na obrazovce (4:3)</PresentationFormat>
  <Paragraphs>42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16 téma hodiny: osvojení čtení jednoduchých slabik předmět: Český jazyk ročník: 1. anotace: PP prezentace obsahuje 20 snímků s dvojslabičnými a trojslabičnými slovy, sloužícími ke čtení (bez omezení výběru písmen) očekávaný výstup: upevnění mírně pokročilého čtení v analyticko syntetické metodě (spojování slabik ve slova) druh učebního materiálu: powerpointová prezentace  </vt:lpstr>
      <vt:lpstr>dým</vt:lpstr>
      <vt:lpstr>sen</vt:lpstr>
      <vt:lpstr>maliny</vt:lpstr>
      <vt:lpstr>motá</vt:lpstr>
      <vt:lpstr>sako</vt:lpstr>
      <vt:lpstr>vousy</vt:lpstr>
      <vt:lpstr>vůl</vt:lpstr>
      <vt:lpstr>den</vt:lpstr>
      <vt:lpstr>kyselý</vt:lpstr>
      <vt:lpstr>laso</vt:lpstr>
      <vt:lpstr>půda</vt:lpstr>
      <vt:lpstr>padá</vt:lpstr>
      <vt:lpstr>páv</vt:lpstr>
      <vt:lpstr>kos</vt:lpstr>
      <vt:lpstr>závidí</vt:lpstr>
      <vt:lpstr>veselý</vt:lpstr>
      <vt:lpstr>mamut</vt:lpstr>
      <vt:lpstr>mýval</vt:lpstr>
      <vt:lpstr>posel</vt:lpstr>
      <vt:lpstr>zout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51</cp:revision>
  <dcterms:created xsi:type="dcterms:W3CDTF">2011-03-23T06:57:52Z</dcterms:created>
  <dcterms:modified xsi:type="dcterms:W3CDTF">2013-10-10T08:28:38Z</dcterms:modified>
</cp:coreProperties>
</file>