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0" r:id="rId2"/>
    <p:sldId id="340" r:id="rId3"/>
    <p:sldId id="341" r:id="rId4"/>
    <p:sldId id="342" r:id="rId5"/>
    <p:sldId id="343" r:id="rId6"/>
    <p:sldId id="344" r:id="rId7"/>
    <p:sldId id="345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17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17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dvojslabičnými a trojslabičnými slovy, sloužícími ke čtení (bez omezení výběru písmen)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mírně pokročilého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(spojování slabik ve slova)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36513" y="1814513"/>
            <a:ext cx="9144001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za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motal</a:t>
            </a:r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-34925" y="18145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zamo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tal</a:t>
            </a:r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-36513" y="18145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zamotal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/>
      <p:bldP spid="1065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36513" y="2030413"/>
            <a:ext cx="9144001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zené</a:t>
            </a:r>
          </a:p>
        </p:txBody>
      </p:sp>
      <p:sp>
        <p:nvSpPr>
          <p:cNvPr id="108547" name="Rectangle 3"/>
          <p:cNvSpPr>
            <a:spLocks noChangeArrowheads="1"/>
          </p:cNvSpPr>
          <p:nvPr/>
        </p:nvSpPr>
        <p:spPr bwMode="auto">
          <a:xfrm>
            <a:off x="-36513" y="20304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uze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né</a:t>
            </a:r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-36513" y="2030413"/>
            <a:ext cx="9144001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uzené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7" grpId="0"/>
      <p:bldP spid="1085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tel</a:t>
            </a:r>
          </a:p>
        </p:txBody>
      </p:sp>
      <p:sp>
        <p:nvSpPr>
          <p:cNvPr id="11059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motel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0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ná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ves</a:t>
            </a:r>
          </a:p>
        </p:txBody>
      </p:sp>
      <p:sp>
        <p:nvSpPr>
          <p:cNvPr id="11161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náves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sel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osel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6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py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tel</a:t>
            </a:r>
          </a:p>
        </p:txBody>
      </p:sp>
      <p:sp>
        <p:nvSpPr>
          <p:cNvPr id="11366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pytel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3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tu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lipán</a:t>
            </a:r>
          </a:p>
        </p:txBody>
      </p:sp>
      <p:sp>
        <p:nvSpPr>
          <p:cNvPr id="114691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tuli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pán</a:t>
            </a:r>
          </a:p>
        </p:txBody>
      </p:sp>
      <p:sp>
        <p:nvSpPr>
          <p:cNvPr id="114692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tulipán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4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1" grpId="0"/>
      <p:bldP spid="11469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viny</a:t>
            </a:r>
          </a:p>
        </p:txBody>
      </p:sp>
      <p:sp>
        <p:nvSpPr>
          <p:cNvPr id="115715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novi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ny</a:t>
            </a:r>
          </a:p>
        </p:txBody>
      </p:sp>
      <p:sp>
        <p:nvSpPr>
          <p:cNvPr id="115716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noviny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5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5" grpId="0"/>
      <p:bldP spid="1157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mím</a:t>
            </a:r>
          </a:p>
        </p:txBody>
      </p:sp>
      <p:sp>
        <p:nvSpPr>
          <p:cNvPr id="118787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umím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8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ves</a:t>
            </a:r>
          </a:p>
        </p:txBody>
      </p:sp>
      <p:sp>
        <p:nvSpPr>
          <p:cNvPr id="119811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oves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9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kos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1116013" y="2205038"/>
            <a:ext cx="6840537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kokos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0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tek</a:t>
            </a:r>
          </a:p>
        </p:txBody>
      </p:sp>
      <p:sp>
        <p:nvSpPr>
          <p:cNvPr id="12185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koutek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1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jsem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no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voty</a:t>
            </a:r>
          </a:p>
        </p:txBody>
      </p:sp>
      <p:sp>
        <p:nvSpPr>
          <p:cNvPr id="123907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novo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ty</a:t>
            </a: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novoty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3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7" grpId="0"/>
      <p:bldP spid="1239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mo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týl</a:t>
            </a:r>
          </a:p>
        </p:txBody>
      </p:sp>
      <p:sp>
        <p:nvSpPr>
          <p:cNvPr id="124931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motýl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je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len</a:t>
            </a:r>
          </a:p>
        </p:txBody>
      </p:sp>
      <p:sp>
        <p:nvSpPr>
          <p:cNvPr id="125955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jelen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5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sík</a:t>
            </a:r>
          </a:p>
        </p:txBody>
      </p:sp>
      <p:sp>
        <p:nvSpPr>
          <p:cNvPr id="126979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kosík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6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205038"/>
            <a:ext cx="9144000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kou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sek</a:t>
            </a:r>
          </a:p>
        </p:txBody>
      </p:sp>
      <p:sp>
        <p:nvSpPr>
          <p:cNvPr id="128003" name="Rectangle 3"/>
          <p:cNvSpPr>
            <a:spLocks noChangeArrowheads="1"/>
          </p:cNvSpPr>
          <p:nvPr/>
        </p:nvSpPr>
        <p:spPr bwMode="auto">
          <a:xfrm>
            <a:off x="0" y="2205038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kousek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8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r>
              <a:rPr lang="cs-CZ" sz="20000">
                <a:latin typeface="Times New Roman" pitchFamily="18" charset="0"/>
              </a:rPr>
              <a:t>jsme</a:t>
            </a:r>
            <a:endParaRPr lang="cs-CZ" sz="20000">
              <a:solidFill>
                <a:srgbClr val="EAEAEA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030413"/>
            <a:ext cx="9144000" cy="1470025"/>
          </a:xfrm>
        </p:spPr>
        <p:txBody>
          <a:bodyPr/>
          <a:lstStyle/>
          <a:p>
            <a:r>
              <a:rPr lang="cs-CZ" sz="20000">
                <a:solidFill>
                  <a:schemeClr val="tx1"/>
                </a:solidFill>
                <a:latin typeface="Times New Roman" pitchFamily="18" charset="0"/>
              </a:rPr>
              <a:t>ka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kao</a:t>
            </a:r>
          </a:p>
        </p:txBody>
      </p:sp>
      <p:sp>
        <p:nvSpPr>
          <p:cNvPr id="130051" name="Rectangle 3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latin typeface="Times New Roman" pitchFamily="18" charset="0"/>
              </a:rPr>
              <a:t>kaka</a:t>
            </a:r>
            <a:r>
              <a:rPr lang="cs-CZ" sz="20000">
                <a:solidFill>
                  <a:srgbClr val="EAEAEA"/>
                </a:solidFill>
                <a:latin typeface="Times New Roman" pitchFamily="18" charset="0"/>
              </a:rPr>
              <a:t>o</a:t>
            </a:r>
          </a:p>
        </p:txBody>
      </p:sp>
      <p:sp>
        <p:nvSpPr>
          <p:cNvPr id="130052" name="Rectangle 4"/>
          <p:cNvSpPr>
            <a:spLocks noChangeArrowheads="1"/>
          </p:cNvSpPr>
          <p:nvPr/>
        </p:nvSpPr>
        <p:spPr bwMode="auto">
          <a:xfrm>
            <a:off x="0" y="2030413"/>
            <a:ext cx="91440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20000">
                <a:solidFill>
                  <a:schemeClr val="tx2"/>
                </a:solidFill>
                <a:latin typeface="Times New Roman" pitchFamily="18" charset="0"/>
              </a:rPr>
              <a:t>kakao</a:t>
            </a:r>
            <a:endParaRPr lang="cs-CZ" sz="20000"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/>
      <p:bldP spid="130052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67</Words>
  <Application>Microsoft Office PowerPoint</Application>
  <PresentationFormat>Předvádění na obrazovce (4:3)</PresentationFormat>
  <Paragraphs>49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17 téma hodiny: osvojení čtení jednoduchých slabik předmět: Český jazyk ročník: 1. anotace: PP prezentace obsahuje 20 snímků s dvojslabičnými a trojslabičnými slovy, sloužícími ke čtení (bez omezení výběru písmen) očekávaný výstup: upevnění mírně pokročilého čtení v analyticko syntetické metodě (spojování slabik ve slova) druh učebního materiálu: powerpointová prezentace  </vt:lpstr>
      <vt:lpstr>zamotal</vt:lpstr>
      <vt:lpstr>uzené</vt:lpstr>
      <vt:lpstr>motel</vt:lpstr>
      <vt:lpstr>náves</vt:lpstr>
      <vt:lpstr>osel</vt:lpstr>
      <vt:lpstr>pytel</vt:lpstr>
      <vt:lpstr>tulipán</vt:lpstr>
      <vt:lpstr>noviny</vt:lpstr>
      <vt:lpstr>umím</vt:lpstr>
      <vt:lpstr>oves</vt:lpstr>
      <vt:lpstr>kokos</vt:lpstr>
      <vt:lpstr>koutek</vt:lpstr>
      <vt:lpstr>jsem</vt:lpstr>
      <vt:lpstr>novoty</vt:lpstr>
      <vt:lpstr>motýl</vt:lpstr>
      <vt:lpstr>jelen</vt:lpstr>
      <vt:lpstr>kosík</vt:lpstr>
      <vt:lpstr>kousek</vt:lpstr>
      <vt:lpstr>jsme</vt:lpstr>
      <vt:lpstr>kakao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52</cp:revision>
  <dcterms:created xsi:type="dcterms:W3CDTF">2011-03-23T06:57:52Z</dcterms:created>
  <dcterms:modified xsi:type="dcterms:W3CDTF">2013-10-10T08:29:25Z</dcterms:modified>
</cp:coreProperties>
</file>