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  <p:sldId id="361" r:id="rId24"/>
    <p:sldId id="362" r:id="rId25"/>
    <p:sldId id="363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18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 (bez omezení výběru písmen)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jsme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ka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kao</a:t>
            </a:r>
          </a:p>
        </p:txBody>
      </p:sp>
      <p:sp>
        <p:nvSpPr>
          <p:cNvPr id="130051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kaka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o</a:t>
            </a:r>
          </a:p>
        </p:txBody>
      </p:sp>
      <p:sp>
        <p:nvSpPr>
          <p:cNvPr id="130052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kakao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0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/>
      <p:bldP spid="1300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sy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sel</a:t>
            </a:r>
          </a:p>
        </p:txBody>
      </p:sp>
      <p:sp>
        <p:nvSpPr>
          <p:cNvPr id="131075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sysel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1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tel</a:t>
            </a:r>
          </a:p>
        </p:txBody>
      </p:sp>
      <p:sp>
        <p:nvSpPr>
          <p:cNvPr id="13209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jetel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2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ník</a:t>
            </a:r>
          </a:p>
        </p:txBody>
      </p:sp>
      <p:sp>
        <p:nvSpPr>
          <p:cNvPr id="133123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koník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lem</a:t>
            </a:r>
          </a:p>
        </p:txBody>
      </p:sp>
      <p:sp>
        <p:nvSpPr>
          <p:cNvPr id="134147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kolem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4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jsou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kolo</a:t>
            </a:r>
          </a:p>
        </p:txBody>
      </p:sp>
      <p:sp>
        <p:nvSpPr>
          <p:cNvPr id="136195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oko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lo</a:t>
            </a:r>
          </a:p>
        </p:txBody>
      </p:sp>
      <p:sp>
        <p:nvSpPr>
          <p:cNvPr id="136196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okolo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6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/>
      <p:bldP spid="1361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tes</a:t>
            </a:r>
          </a:p>
        </p:txBody>
      </p:sp>
      <p:sp>
        <p:nvSpPr>
          <p:cNvPr id="13721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notes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7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to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pol</a:t>
            </a:r>
          </a:p>
        </p:txBody>
      </p:sp>
      <p:sp>
        <p:nvSpPr>
          <p:cNvPr id="138243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topol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8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pis</a:t>
            </a:r>
          </a:p>
        </p:txBody>
      </p:sp>
      <p:sp>
        <p:nvSpPr>
          <p:cNvPr id="139267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dopis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9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ket</a:t>
            </a:r>
          </a:p>
        </p:txBody>
      </p:sp>
      <p:sp>
        <p:nvSpPr>
          <p:cNvPr id="140291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loket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0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jste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na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voní</a:t>
            </a:r>
          </a:p>
        </p:txBody>
      </p:sp>
      <p:sp>
        <p:nvSpPr>
          <p:cNvPr id="143363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navo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ní</a:t>
            </a:r>
          </a:p>
        </p:txBody>
      </p:sp>
      <p:sp>
        <p:nvSpPr>
          <p:cNvPr id="143364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navoní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3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3" grpId="0"/>
      <p:bldP spid="14336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vím</a:t>
            </a:r>
          </a:p>
        </p:txBody>
      </p:sp>
      <p:sp>
        <p:nvSpPr>
          <p:cNvPr id="144387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nevím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tom</a:t>
            </a:r>
          </a:p>
        </p:txBody>
      </p:sp>
      <p:sp>
        <p:nvSpPr>
          <p:cNvPr id="145411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potom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5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lík</a:t>
            </a:r>
          </a:p>
        </p:txBody>
      </p:sp>
      <p:sp>
        <p:nvSpPr>
          <p:cNvPr id="146435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malík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6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zel</a:t>
            </a:r>
          </a:p>
        </p:txBody>
      </p:sp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kozel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7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stůl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di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voký</a:t>
            </a:r>
          </a:p>
        </p:txBody>
      </p:sp>
      <p:sp>
        <p:nvSpPr>
          <p:cNvPr id="149507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divo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ký</a:t>
            </a:r>
          </a:p>
        </p:txBody>
      </p:sp>
      <p:sp>
        <p:nvSpPr>
          <p:cNvPr id="149508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divoký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9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7" grpId="0"/>
      <p:bldP spid="14950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nes</a:t>
            </a:r>
          </a:p>
        </p:txBody>
      </p:sp>
      <p:sp>
        <p:nvSpPr>
          <p:cNvPr id="150531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dones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0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ú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nos</a:t>
            </a:r>
          </a:p>
        </p:txBody>
      </p:sp>
      <p:sp>
        <p:nvSpPr>
          <p:cNvPr id="151555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únos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1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sák</a:t>
            </a:r>
          </a:p>
        </p:txBody>
      </p:sp>
      <p:sp>
        <p:nvSpPr>
          <p:cNvPr id="15257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pasák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2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9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69</Words>
  <Application>Microsoft Office PowerPoint</Application>
  <PresentationFormat>Předvádění na obrazovce (4:3)</PresentationFormat>
  <Paragraphs>51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18 téma hodiny: osvojení čtení jednoduchých slabik předmět: Český jazyk ročník: 1. anotace: PP prezentace obsahuje 20 snímků s dvojslabičnými a trojslabičnými slovy, sloužícími ke čtení (bez omezení výběru písmen) očekávaný výstup: upevnění mírně pokročilého čtení v analyticko syntetické metodě (spojování slabik ve slova) druh učebního materiálu: powerpointová prezentace  </vt:lpstr>
      <vt:lpstr>jsme</vt:lpstr>
      <vt:lpstr>kakao</vt:lpstr>
      <vt:lpstr>sysel</vt:lpstr>
      <vt:lpstr>jetel</vt:lpstr>
      <vt:lpstr>koník</vt:lpstr>
      <vt:lpstr>kolem</vt:lpstr>
      <vt:lpstr>jsou</vt:lpstr>
      <vt:lpstr>okolo</vt:lpstr>
      <vt:lpstr>notes</vt:lpstr>
      <vt:lpstr>topol</vt:lpstr>
      <vt:lpstr>dopis</vt:lpstr>
      <vt:lpstr>loket</vt:lpstr>
      <vt:lpstr>jste</vt:lpstr>
      <vt:lpstr>navoní</vt:lpstr>
      <vt:lpstr>nevím</vt:lpstr>
      <vt:lpstr>potom</vt:lpstr>
      <vt:lpstr>malík</vt:lpstr>
      <vt:lpstr>kozel</vt:lpstr>
      <vt:lpstr>stůl</vt:lpstr>
      <vt:lpstr>divoký</vt:lpstr>
      <vt:lpstr>dones</vt:lpstr>
      <vt:lpstr>únos</vt:lpstr>
      <vt:lpstr>pasák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53</cp:revision>
  <dcterms:created xsi:type="dcterms:W3CDTF">2011-03-23T06:57:52Z</dcterms:created>
  <dcterms:modified xsi:type="dcterms:W3CDTF">2013-10-10T08:30:11Z</dcterms:modified>
</cp:coreProperties>
</file>