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19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19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 (bez omezení výběru písmen)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ho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lič</a:t>
            </a: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holič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ču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ník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čuník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čo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lek</a:t>
            </a: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čolek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rá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ček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ráček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ha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sič</a:t>
            </a:r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hasič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sič</a:t>
            </a:r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nosič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čís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lo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číslo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čte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me</a:t>
            </a: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čteme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skoč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mra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čí</a:t>
            </a:r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mračí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svíč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ka</a:t>
            </a:r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svíčka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vče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la</a:t>
            </a: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včela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čme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lák</a:t>
            </a:r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čmelák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čes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nek</a:t>
            </a:r>
          </a:p>
        </p:txBody>
      </p:sp>
      <p:sp>
        <p:nvSpPr>
          <p:cNvPr id="161795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česnek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420938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raj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čata</a:t>
            </a:r>
          </a:p>
        </p:txBody>
      </p:sp>
      <p:sp>
        <p:nvSpPr>
          <p:cNvPr id="162819" name="Rectangle 3"/>
          <p:cNvSpPr>
            <a:spLocks noChangeArrowheads="1"/>
          </p:cNvSpPr>
          <p:nvPr/>
        </p:nvSpPr>
        <p:spPr bwMode="auto">
          <a:xfrm>
            <a:off x="0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rajča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ta</a:t>
            </a:r>
          </a:p>
        </p:txBody>
      </p:sp>
      <p:sp>
        <p:nvSpPr>
          <p:cNvPr id="162820" name="Rectangle 4"/>
          <p:cNvSpPr>
            <a:spLocks noChangeArrowheads="1"/>
          </p:cNvSpPr>
          <p:nvPr/>
        </p:nvSpPr>
        <p:spPr bwMode="auto">
          <a:xfrm>
            <a:off x="0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rajčata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9" grpId="0"/>
      <p:bldP spid="1628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420938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sle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pičky</a:t>
            </a:r>
          </a:p>
        </p:txBody>
      </p:sp>
      <p:sp>
        <p:nvSpPr>
          <p:cNvPr id="163843" name="Rectangle 3"/>
          <p:cNvSpPr>
            <a:spLocks noChangeArrowheads="1"/>
          </p:cNvSpPr>
          <p:nvPr/>
        </p:nvSpPr>
        <p:spPr bwMode="auto">
          <a:xfrm>
            <a:off x="0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slepič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ky</a:t>
            </a:r>
          </a:p>
        </p:txBody>
      </p:sp>
      <p:sp>
        <p:nvSpPr>
          <p:cNvPr id="163844" name="Rectangle 4"/>
          <p:cNvSpPr>
            <a:spLocks noChangeArrowheads="1"/>
          </p:cNvSpPr>
          <p:nvPr/>
        </p:nvSpPr>
        <p:spPr bwMode="auto">
          <a:xfrm>
            <a:off x="0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slepičky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3" grpId="0"/>
      <p:bldP spid="16384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ChangeArrowheads="1"/>
          </p:cNvSpPr>
          <p:nvPr/>
        </p:nvSpPr>
        <p:spPr bwMode="auto">
          <a:xfrm>
            <a:off x="36513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16000">
                <a:latin typeface="Times New Roman" pitchFamily="18" charset="0"/>
              </a:rPr>
              <a:t>ve</a:t>
            </a:r>
            <a:r>
              <a:rPr lang="cs-CZ" sz="16000">
                <a:solidFill>
                  <a:srgbClr val="EAEAEA"/>
                </a:solidFill>
                <a:latin typeface="Times New Roman" pitchFamily="18" charset="0"/>
              </a:rPr>
              <a:t>černíček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6513" y="2420938"/>
            <a:ext cx="9144000" cy="1470025"/>
          </a:xfrm>
        </p:spPr>
        <p:txBody>
          <a:bodyPr/>
          <a:lstStyle/>
          <a:p>
            <a:r>
              <a:rPr lang="cs-CZ" sz="16000">
                <a:solidFill>
                  <a:schemeClr val="tx1"/>
                </a:solidFill>
                <a:latin typeface="Times New Roman" pitchFamily="18" charset="0"/>
              </a:rPr>
              <a:t>večer</a:t>
            </a:r>
            <a:r>
              <a:rPr lang="cs-CZ" sz="16000">
                <a:solidFill>
                  <a:srgbClr val="EAEAEA"/>
                </a:solidFill>
                <a:latin typeface="Times New Roman" pitchFamily="18" charset="0"/>
              </a:rPr>
              <a:t>níček</a:t>
            </a:r>
          </a:p>
        </p:txBody>
      </p:sp>
      <p:sp>
        <p:nvSpPr>
          <p:cNvPr id="164868" name="Rectangle 4"/>
          <p:cNvSpPr>
            <a:spLocks noChangeArrowheads="1"/>
          </p:cNvSpPr>
          <p:nvPr/>
        </p:nvSpPr>
        <p:spPr bwMode="auto">
          <a:xfrm>
            <a:off x="36513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16000">
                <a:latin typeface="Times New Roman" pitchFamily="18" charset="0"/>
              </a:rPr>
              <a:t>večerní</a:t>
            </a:r>
            <a:r>
              <a:rPr lang="cs-CZ" sz="16000">
                <a:solidFill>
                  <a:srgbClr val="EAEAEA"/>
                </a:solidFill>
                <a:latin typeface="Times New Roman" pitchFamily="18" charset="0"/>
              </a:rPr>
              <a:t>ček</a:t>
            </a:r>
          </a:p>
        </p:txBody>
      </p:sp>
      <p:sp>
        <p:nvSpPr>
          <p:cNvPr id="164869" name="Rectangle 5"/>
          <p:cNvSpPr>
            <a:spLocks noChangeArrowheads="1"/>
          </p:cNvSpPr>
          <p:nvPr/>
        </p:nvSpPr>
        <p:spPr bwMode="auto">
          <a:xfrm>
            <a:off x="36513" y="24209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16000">
                <a:solidFill>
                  <a:schemeClr val="tx2"/>
                </a:solidFill>
                <a:latin typeface="Times New Roman" pitchFamily="18" charset="0"/>
              </a:rPr>
              <a:t>večerníček</a:t>
            </a:r>
            <a:endParaRPr lang="cs-CZ" sz="16000"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867" grpId="0"/>
      <p:bldP spid="164868" grpId="0"/>
      <p:bldP spid="16486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krk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drn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trn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63</Words>
  <Application>Microsoft Office PowerPoint</Application>
  <PresentationFormat>Předvádění na obrazovce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19 téma hodiny: osvojení čtení jednoduchých slabik předmět: Český jazyk ročník: 1. anotace: PP prezentace obsahuje 20 snímků s dvojslabičnými a trojslabičnými slovy, sloužícími ke čtení (bez omezení výběru písmen) očekávaný výstup: upevnění mírně pokročilého čtení v analyticko syntetické metodě (spojování slabik ve slova) druh učebního materiálu: powerpointová prezentace  </vt:lpstr>
      <vt:lpstr>holič</vt:lpstr>
      <vt:lpstr>čuník</vt:lpstr>
      <vt:lpstr>čolek</vt:lpstr>
      <vt:lpstr>ráček</vt:lpstr>
      <vt:lpstr>hasič</vt:lpstr>
      <vt:lpstr>nosič</vt:lpstr>
      <vt:lpstr>číslo</vt:lpstr>
      <vt:lpstr>čteme</vt:lpstr>
      <vt:lpstr>skoč</vt:lpstr>
      <vt:lpstr>mračí</vt:lpstr>
      <vt:lpstr>svíčka</vt:lpstr>
      <vt:lpstr>včela</vt:lpstr>
      <vt:lpstr>čmelák</vt:lpstr>
      <vt:lpstr>česnek</vt:lpstr>
      <vt:lpstr>rajčata</vt:lpstr>
      <vt:lpstr>slepičky</vt:lpstr>
      <vt:lpstr>večerníček</vt:lpstr>
      <vt:lpstr>krk</vt:lpstr>
      <vt:lpstr>drn</vt:lpstr>
      <vt:lpstr>trn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55</cp:revision>
  <dcterms:created xsi:type="dcterms:W3CDTF">2011-03-23T06:57:52Z</dcterms:created>
  <dcterms:modified xsi:type="dcterms:W3CDTF">2013-10-10T08:31:08Z</dcterms:modified>
</cp:coreProperties>
</file>