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0" r:id="rId2"/>
    <p:sldId id="340" r:id="rId3"/>
    <p:sldId id="341" r:id="rId4"/>
    <p:sldId id="342" r:id="rId5"/>
    <p:sldId id="343" r:id="rId6"/>
    <p:sldId id="344" r:id="rId7"/>
    <p:sldId id="345" r:id="rId8"/>
    <p:sldId id="346" r:id="rId9"/>
    <p:sldId id="347" r:id="rId10"/>
    <p:sldId id="348" r:id="rId11"/>
    <p:sldId id="349" r:id="rId12"/>
    <p:sldId id="350" r:id="rId13"/>
    <p:sldId id="351" r:id="rId14"/>
    <p:sldId id="352" r:id="rId15"/>
    <p:sldId id="353" r:id="rId16"/>
    <p:sldId id="354" r:id="rId17"/>
    <p:sldId id="355" r:id="rId18"/>
    <p:sldId id="356" r:id="rId19"/>
    <p:sldId id="357" r:id="rId20"/>
    <p:sldId id="358" r:id="rId21"/>
    <p:sldId id="359" r:id="rId22"/>
    <p:sldId id="360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86410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r"/>
    <p:sndAc>
      <p:stSnd>
        <p:snd r:embed="rId13" name="camera.wav"/>
      </p:stSnd>
    </p:sndAc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20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  20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dvojslabičnými a trojslabičnými slovy, sloužícími ke čtení (se zaměřením na náročnější slova a slovní spojení)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mírně pokročilého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(spojování slabik ve slova)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smtClean="0">
                <a:solidFill>
                  <a:schemeClr val="tx1"/>
                </a:solidFill>
              </a:rPr>
              <a:t>powerpointová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barevný podzim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Velikonoce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orangutan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syrovátka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Klášterec nad Ohří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přesýpací hodiny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motorová pila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starožitnost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červené jablko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lískový oříšek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novorozeně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školní rok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Masarykova univerzita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zpěvačka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vlašský ořech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stříbrný prsten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Žďár nad Sázavou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dnešní noviny</a:t>
            </a:r>
            <a:endParaRPr lang="cs-CZ" sz="10000" smtClean="0">
              <a:solidFill>
                <a:srgbClr val="EAEAEA"/>
              </a:solidFill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vycpaná vydra</a:t>
            </a:r>
            <a:r>
              <a:rPr lang="cs-CZ" sz="4000" smtClean="0"/>
              <a:t> 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pPr eaLnBrk="1" hangingPunct="1"/>
            <a:r>
              <a:rPr lang="cs-CZ" sz="10000" smtClean="0"/>
              <a:t>výborné vysvědčení</a:t>
            </a:r>
            <a:r>
              <a:rPr lang="cs-CZ" smtClean="0"/>
              <a:t> 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389</TotalTime>
  <Words>59</Words>
  <Application>Microsoft Office PowerPoint</Application>
  <PresentationFormat>Předvádění na obrazovce (4:3)</PresentationFormat>
  <Paragraphs>25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  20 téma hodiny: osvojení čtení jednoduchých slabik předmět: Český jazyk ročník: 1. anotace: PP prezentace obsahuje 20 snímků s dvojslabičnými a trojslabičnými slovy, sloužícími ke čtení (se zaměřením na náročnější slova a slovní spojení) očekávaný výstup: upevnění mírně pokročilého čtení v analyticko syntetické metodě (spojování slabik ve slova) druh učebního materiálu: powerpointová prezentace  </vt:lpstr>
      <vt:lpstr>barevný podzim</vt:lpstr>
      <vt:lpstr>Velikonoce</vt:lpstr>
      <vt:lpstr>orangutan</vt:lpstr>
      <vt:lpstr>syrovátka</vt:lpstr>
      <vt:lpstr>Klášterec nad Ohří</vt:lpstr>
      <vt:lpstr>přesýpací hodiny</vt:lpstr>
      <vt:lpstr>motorová pila</vt:lpstr>
      <vt:lpstr>starožitnost</vt:lpstr>
      <vt:lpstr>červené jablko</vt:lpstr>
      <vt:lpstr>lískový oříšek</vt:lpstr>
      <vt:lpstr>novorozeně</vt:lpstr>
      <vt:lpstr>školní rok</vt:lpstr>
      <vt:lpstr>Masarykova univerzita</vt:lpstr>
      <vt:lpstr>zpěvačka</vt:lpstr>
      <vt:lpstr>vlašský ořech</vt:lpstr>
      <vt:lpstr>stříbrný prsten</vt:lpstr>
      <vt:lpstr>Žďár nad Sázavou</vt:lpstr>
      <vt:lpstr>dnešní noviny</vt:lpstr>
      <vt:lpstr>vycpaná vydra </vt:lpstr>
      <vt:lpstr>výborné vysvědčení 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Dum</cp:lastModifiedBy>
  <cp:revision>56</cp:revision>
  <dcterms:created xsi:type="dcterms:W3CDTF">2011-03-23T06:57:52Z</dcterms:created>
  <dcterms:modified xsi:type="dcterms:W3CDTF">2013-10-10T08:31:55Z</dcterms:modified>
</cp:coreProperties>
</file>