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75" r:id="rId2"/>
    <p:sldId id="278" r:id="rId3"/>
    <p:sldId id="258" r:id="rId4"/>
    <p:sldId id="263" r:id="rId5"/>
    <p:sldId id="264" r:id="rId6"/>
    <p:sldId id="271" r:id="rId7"/>
    <p:sldId id="273" r:id="rId8"/>
    <p:sldId id="272" r:id="rId9"/>
    <p:sldId id="266" r:id="rId10"/>
    <p:sldId id="276" r:id="rId11"/>
    <p:sldId id="267" r:id="rId12"/>
    <p:sldId id="268" r:id="rId13"/>
    <p:sldId id="269" r:id="rId14"/>
    <p:sldId id="277" r:id="rId15"/>
    <p:sldId id="270" r:id="rId16"/>
    <p:sldId id="274" r:id="rId17"/>
    <p:sldId id="262" r:id="rId18"/>
    <p:sldId id="261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A415"/>
    <a:srgbClr val="23B6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a Mateřská škola, Police nad Metují, okres Náchod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>
              <a:latin typeface="Arial" pitchFamily="34" charset="0"/>
              <a:cs typeface="Arial" pitchFamily="34" charset="0"/>
            </a:rPr>
            <a:t>VY_32_INOVACE_8A_05_Test _ </a:t>
          </a:r>
          <a:r>
            <a:rPr lang="cs-CZ" dirty="0" err="1" smtClean="0">
              <a:latin typeface="Arial" pitchFamily="34" charset="0"/>
              <a:cs typeface="Arial" pitchFamily="34" charset="0"/>
            </a:rPr>
            <a:t>haben</a:t>
          </a:r>
          <a:r>
            <a:rPr lang="cs-CZ" dirty="0" smtClean="0">
              <a:latin typeface="Arial" pitchFamily="34" charset="0"/>
              <a:cs typeface="Arial" pitchFamily="34" charset="0"/>
            </a:rPr>
            <a:t>, </a:t>
          </a:r>
          <a:r>
            <a:rPr lang="cs-CZ" dirty="0" err="1" smtClean="0">
              <a:latin typeface="Arial" pitchFamily="34" charset="0"/>
              <a:cs typeface="Arial" pitchFamily="34" charset="0"/>
            </a:rPr>
            <a:t>sein</a:t>
          </a:r>
          <a:r>
            <a:rPr lang="cs-CZ" dirty="0" smtClean="0">
              <a:latin typeface="Arial" pitchFamily="34" charset="0"/>
              <a:cs typeface="Arial" pitchFamily="34" charset="0"/>
            </a:rPr>
            <a:t> 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Gramatika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projektu: </a:t>
          </a:r>
          <a:r>
            <a:rPr lang="cs-CZ" dirty="0" smtClean="0"/>
            <a:t>CZ.1.07/1.4.00/21.1431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87BA460-3AB9-484B-9AF1-CEC92BA5C37A}">
      <dgm:prSet phldrT="[Text]"/>
      <dgm:spPr/>
      <dgm:t>
        <a:bodyPr/>
        <a:lstStyle/>
        <a:p>
          <a:pPr algn="l"/>
          <a:r>
            <a:rPr lang="cs-CZ"/>
            <a:t>Autor: Hana Křišťálová </a:t>
          </a:r>
        </a:p>
      </dgm:t>
    </dgm:pt>
    <dgm:pt modelId="{A82C0E40-42C6-4210-9041-84F1F63C7020}" type="parTrans" cxnId="{B19BB574-80FE-498C-B713-234EE551EEE9}">
      <dgm:prSet/>
      <dgm:spPr/>
      <dgm:t>
        <a:bodyPr/>
        <a:lstStyle/>
        <a:p>
          <a:endParaRPr lang="cs-CZ"/>
        </a:p>
      </dgm:t>
    </dgm:pt>
    <dgm:pt modelId="{7AD7055D-0DA1-49B0-B924-CCFD13344FE8}" type="sibTrans" cxnId="{B19BB574-80FE-498C-B713-234EE551EEE9}">
      <dgm:prSet/>
      <dgm:spPr/>
      <dgm:t>
        <a:bodyPr/>
        <a:lstStyle/>
        <a:p>
          <a:endParaRPr lang="cs-CZ"/>
        </a:p>
      </dgm:t>
    </dgm:pt>
    <dgm:pt modelId="{3DA8B934-E9BC-4B9B-92CF-464E4D6D1B9F}">
      <dgm:prSet phldrT="[Text]"/>
      <dgm:spPr/>
      <dgm:t>
        <a:bodyPr/>
        <a:lstStyle/>
        <a:p>
          <a:pPr algn="l"/>
          <a:r>
            <a:rPr lang="cs-CZ" dirty="0"/>
            <a:t>Vzdělávací obor: Německý jazyk </a:t>
          </a:r>
        </a:p>
      </dgm:t>
    </dgm:pt>
    <dgm:pt modelId="{CB6FF463-BA40-4E6B-B913-EBCF765C8786}" type="parTrans" cxnId="{1B18796F-D643-419F-90F7-2E4E1E4C2FE6}">
      <dgm:prSet/>
      <dgm:spPr/>
      <dgm:t>
        <a:bodyPr/>
        <a:lstStyle/>
        <a:p>
          <a:endParaRPr lang="cs-CZ"/>
        </a:p>
      </dgm:t>
    </dgm:pt>
    <dgm:pt modelId="{7D6F8061-E8EC-4663-8475-0FAD45DC7555}" type="sibTrans" cxnId="{1B18796F-D643-419F-90F7-2E4E1E4C2FE6}">
      <dgm:prSet/>
      <dgm:spPr/>
      <dgm:t>
        <a:bodyPr/>
        <a:lstStyle/>
        <a:p>
          <a:endParaRPr lang="cs-CZ"/>
        </a:p>
      </dgm:t>
    </dgm:pt>
    <dgm:pt modelId="{3E32C563-7BC4-40C8-8098-074160D4310E}">
      <dgm:prSet/>
      <dgm:spPr/>
      <dgm:t>
        <a:bodyPr/>
        <a:lstStyle/>
        <a:p>
          <a:pPr algn="l"/>
          <a:r>
            <a:rPr lang="cs-CZ"/>
            <a:t>Ročník: 7.</a:t>
          </a:r>
        </a:p>
      </dgm:t>
    </dgm:pt>
    <dgm:pt modelId="{E7F47B51-8469-42AA-A286-84C3267DAB4D}" type="parTrans" cxnId="{7DF59DBC-5BC7-4A10-9607-D29F1D45FD81}">
      <dgm:prSet/>
      <dgm:spPr/>
      <dgm:t>
        <a:bodyPr/>
        <a:lstStyle/>
        <a:p>
          <a:endParaRPr lang="cs-CZ"/>
        </a:p>
      </dgm:t>
    </dgm:pt>
    <dgm:pt modelId="{F4052131-9624-4998-A39B-FA5EC1791510}" type="sibTrans" cxnId="{7DF59DBC-5BC7-4A10-9607-D29F1D45FD81}">
      <dgm:prSet/>
      <dgm:spPr/>
      <dgm:t>
        <a:bodyPr/>
        <a:lstStyle/>
        <a:p>
          <a:endParaRPr lang="cs-CZ"/>
        </a:p>
      </dgm:t>
    </dgm:pt>
    <dgm:pt modelId="{14A2C91D-01CD-4C93-B43E-242DBA5A7E57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33FB7CCA-E988-42EC-B3B2-FF480D648A83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25FECCCD-C7CB-4151-A725-41227E588B16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6C8BC47-8BA2-42C9-A70B-4CE81FD611D1}" type="pres">
      <dgm:prSet presAssocID="{39F8B381-5807-488E-AC22-73DD4140ED4A}" presName="srcNode" presStyleLbl="node1" presStyleIdx="0" presStyleCnt="7"/>
      <dgm:spPr/>
      <dgm:t>
        <a:bodyPr/>
        <a:lstStyle/>
        <a:p>
          <a:endParaRPr lang="cs-CZ"/>
        </a:p>
      </dgm:t>
    </dgm:pt>
    <dgm:pt modelId="{3A7AF97C-DFB9-4925-ABDE-8F202959B8EB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EC5193C7-6F7F-437E-8AA2-A700B409EF02}" type="pres">
      <dgm:prSet presAssocID="{39F8B381-5807-488E-AC22-73DD4140ED4A}" presName="extraNode" presStyleLbl="node1" presStyleIdx="0" presStyleCnt="7"/>
      <dgm:spPr/>
      <dgm:t>
        <a:bodyPr/>
        <a:lstStyle/>
        <a:p>
          <a:endParaRPr lang="cs-CZ"/>
        </a:p>
      </dgm:t>
    </dgm:pt>
    <dgm:pt modelId="{D46AA5BD-F962-421D-9E34-AE18C0E9B6E6}" type="pres">
      <dgm:prSet presAssocID="{39F8B381-5807-488E-AC22-73DD4140ED4A}" presName="dstNode" presStyleLbl="node1" presStyleIdx="0" presStyleCnt="7"/>
      <dgm:spPr/>
      <dgm:t>
        <a:bodyPr/>
        <a:lstStyle/>
        <a:p>
          <a:endParaRPr lang="cs-CZ"/>
        </a:p>
      </dgm:t>
    </dgm:pt>
    <dgm:pt modelId="{29EC9267-BEC8-4FAF-8B16-6307BA7421B3}" type="pres">
      <dgm:prSet presAssocID="{445C7998-7549-48B0-BD68-D4F0167F02E5}" presName="text_1" presStyleLbl="node1" presStyleIdx="0" presStyleCnt="7" custLinFactNeighborX="1763" custLinFactNeighborY="-190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539ECC-8DEA-4B4C-9324-52F74E0DF1AE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FE484EF2-5172-4E41-856B-9950C2906BDC}" type="pres">
      <dgm:prSet presAssocID="{445C7998-7549-48B0-BD68-D4F0167F02E5}" presName="accentRepeatNode" presStyleLbl="solidFgAcc1" presStyleIdx="0" presStyleCnt="7"/>
      <dgm:spPr/>
      <dgm:t>
        <a:bodyPr/>
        <a:lstStyle/>
        <a:p>
          <a:endParaRPr lang="cs-CZ"/>
        </a:p>
      </dgm:t>
    </dgm:pt>
    <dgm:pt modelId="{B5270961-24A7-4220-BA16-6E464795F66E}" type="pres">
      <dgm:prSet presAssocID="{587BA460-3AB9-484B-9AF1-CEC92BA5C37A}" presName="text_2" presStyleLbl="node1" presStyleIdx="1" presStyleCnt="7" custLinFactNeighborX="-55" custLinFactNeighborY="32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4946B-401D-4548-8DC1-FEF5F7A2D89C}" type="pres">
      <dgm:prSet presAssocID="{587BA460-3AB9-484B-9AF1-CEC92BA5C37A}" presName="accent_2" presStyleCnt="0"/>
      <dgm:spPr/>
    </dgm:pt>
    <dgm:pt modelId="{81F2D4C6-CF5A-4BB3-9D8A-7C77EE9F1702}" type="pres">
      <dgm:prSet presAssocID="{587BA460-3AB9-484B-9AF1-CEC92BA5C37A}" presName="accentRepeatNode" presStyleLbl="solidFgAcc1" presStyleIdx="1" presStyleCnt="7"/>
      <dgm:spPr/>
    </dgm:pt>
    <dgm:pt modelId="{AA41D5CD-5BD9-4673-8022-5705B406B1D7}" type="pres">
      <dgm:prSet presAssocID="{019433A1-1324-4DE1-9E6F-32B851095F74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20C812-E9EC-4C19-93F3-B38DD3FA1E8F}" type="pres">
      <dgm:prSet presAssocID="{019433A1-1324-4DE1-9E6F-32B851095F74}" presName="accent_3" presStyleCnt="0"/>
      <dgm:spPr/>
    </dgm:pt>
    <dgm:pt modelId="{AD707523-F656-4355-BF05-6BFBB76BB3C5}" type="pres">
      <dgm:prSet presAssocID="{019433A1-1324-4DE1-9E6F-32B851095F74}" presName="accentRepeatNode" presStyleLbl="solidFgAcc1" presStyleIdx="2" presStyleCnt="7"/>
      <dgm:spPr/>
      <dgm:t>
        <a:bodyPr/>
        <a:lstStyle/>
        <a:p>
          <a:endParaRPr lang="cs-CZ"/>
        </a:p>
      </dgm:t>
    </dgm:pt>
    <dgm:pt modelId="{D2A458AE-B3BB-47AC-8598-811F63B241D6}" type="pres">
      <dgm:prSet presAssocID="{3DA8B934-E9BC-4B9B-92CF-464E4D6D1B9F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FA7FB4-BED7-463B-9CE8-88AACF29A4F2}" type="pres">
      <dgm:prSet presAssocID="{3DA8B934-E9BC-4B9B-92CF-464E4D6D1B9F}" presName="accent_4" presStyleCnt="0"/>
      <dgm:spPr/>
    </dgm:pt>
    <dgm:pt modelId="{886AB8B1-69E6-44D1-BEC1-C054B0033DCA}" type="pres">
      <dgm:prSet presAssocID="{3DA8B934-E9BC-4B9B-92CF-464E4D6D1B9F}" presName="accentRepeatNode" presStyleLbl="solidFgAcc1" presStyleIdx="3" presStyleCnt="7"/>
      <dgm:spPr/>
    </dgm:pt>
    <dgm:pt modelId="{80BC14D9-F8F4-4A45-9954-560B07202681}" type="pres">
      <dgm:prSet presAssocID="{C73C7642-F245-4585-8F88-243F9FAEF6CA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8F666-5175-41F7-A3CC-A1F76435A043}" type="pres">
      <dgm:prSet presAssocID="{C73C7642-F245-4585-8F88-243F9FAEF6CA}" presName="accent_5" presStyleCnt="0"/>
      <dgm:spPr/>
      <dgm:t>
        <a:bodyPr/>
        <a:lstStyle/>
        <a:p>
          <a:endParaRPr lang="cs-CZ"/>
        </a:p>
      </dgm:t>
    </dgm:pt>
    <dgm:pt modelId="{91B5AE62-6490-4D5F-A604-E7F819F9DC49}" type="pres">
      <dgm:prSet presAssocID="{C73C7642-F245-4585-8F88-243F9FAEF6CA}" presName="accentRepeatNode" presStyleLbl="solidFgAcc1" presStyleIdx="4" presStyleCnt="7"/>
      <dgm:spPr/>
      <dgm:t>
        <a:bodyPr/>
        <a:lstStyle/>
        <a:p>
          <a:endParaRPr lang="cs-CZ"/>
        </a:p>
      </dgm:t>
    </dgm:pt>
    <dgm:pt modelId="{EA092CCE-6181-4ABF-97E5-22FF3A34E451}" type="pres">
      <dgm:prSet presAssocID="{3E32C563-7BC4-40C8-8098-074160D4310E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F8CE84-0303-4E4E-8DE8-1272D9FA477C}" type="pres">
      <dgm:prSet presAssocID="{3E32C563-7BC4-40C8-8098-074160D4310E}" presName="accent_6" presStyleCnt="0"/>
      <dgm:spPr/>
    </dgm:pt>
    <dgm:pt modelId="{9172BB21-06D4-495F-902F-9FA6C381F0A2}" type="pres">
      <dgm:prSet presAssocID="{3E32C563-7BC4-40C8-8098-074160D4310E}" presName="accentRepeatNode" presStyleLbl="solidFgAcc1" presStyleIdx="5" presStyleCnt="7"/>
      <dgm:spPr/>
    </dgm:pt>
    <dgm:pt modelId="{375E87F7-A57E-4E18-BDBF-3BBDF14AD217}" type="pres">
      <dgm:prSet presAssocID="{EBC41103-E2E5-4D48-9B4B-425520D3D098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95BA1-8A8A-4B3E-A580-A126B665194A}" type="pres">
      <dgm:prSet presAssocID="{EBC41103-E2E5-4D48-9B4B-425520D3D098}" presName="accent_7" presStyleCnt="0"/>
      <dgm:spPr/>
    </dgm:pt>
    <dgm:pt modelId="{DE72C8E8-6612-4DE9-9A7F-76A77B613A66}" type="pres">
      <dgm:prSet presAssocID="{EBC41103-E2E5-4D48-9B4B-425520D3D098}" presName="accentRepeatNode" presStyleLbl="solidFgAcc1" presStyleIdx="6" presStyleCnt="7"/>
      <dgm:spPr/>
      <dgm:t>
        <a:bodyPr/>
        <a:lstStyle/>
        <a:p>
          <a:endParaRPr lang="cs-CZ"/>
        </a:p>
      </dgm:t>
    </dgm:pt>
  </dgm:ptLst>
  <dgm:cxnLst>
    <dgm:cxn modelId="{A0DFEC05-99C1-48D4-BAC3-9E1D8A5ACEF2}" type="presOf" srcId="{587BA460-3AB9-484B-9AF1-CEC92BA5C37A}" destId="{B5270961-24A7-4220-BA16-6E464795F66E}" srcOrd="0" destOrd="0" presId="urn:microsoft.com/office/officeart/2008/layout/VerticalCurvedList"/>
    <dgm:cxn modelId="{98E6479F-5448-4A9E-8110-B5E481C4355A}" type="presOf" srcId="{39F8B381-5807-488E-AC22-73DD4140ED4A}" destId="{14A2C91D-01CD-4C93-B43E-242DBA5A7E57}" srcOrd="0" destOrd="0" presId="urn:microsoft.com/office/officeart/2008/layout/VerticalCurvedList"/>
    <dgm:cxn modelId="{FA064CBC-76E0-4496-8707-1D974C848A38}" type="presOf" srcId="{EBC41103-E2E5-4D48-9B4B-425520D3D098}" destId="{375E87F7-A57E-4E18-BDBF-3BBDF14AD217}" srcOrd="0" destOrd="0" presId="urn:microsoft.com/office/officeart/2008/layout/VerticalCurvedList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DF59DBC-5BC7-4A10-9607-D29F1D45FD81}" srcId="{39F8B381-5807-488E-AC22-73DD4140ED4A}" destId="{3E32C563-7BC4-40C8-8098-074160D4310E}" srcOrd="5" destOrd="0" parTransId="{E7F47B51-8469-42AA-A286-84C3267DAB4D}" sibTransId="{F4052131-9624-4998-A39B-FA5EC1791510}"/>
    <dgm:cxn modelId="{360AE2CC-F63A-4BAD-87B7-C490F0060612}" type="presOf" srcId="{3DA8B934-E9BC-4B9B-92CF-464E4D6D1B9F}" destId="{D2A458AE-B3BB-47AC-8598-811F63B241D6}" srcOrd="0" destOrd="0" presId="urn:microsoft.com/office/officeart/2008/layout/VerticalCurvedList"/>
    <dgm:cxn modelId="{F962CE00-C1A3-4DEF-9359-57AC8E9110F4}" type="presOf" srcId="{019433A1-1324-4DE1-9E6F-32B851095F74}" destId="{AA41D5CD-5BD9-4673-8022-5705B406B1D7}" srcOrd="0" destOrd="0" presId="urn:microsoft.com/office/officeart/2008/layout/VerticalCurvedList"/>
    <dgm:cxn modelId="{56D768D4-D8A8-4F09-8215-BEB7EB914931}" srcId="{39F8B381-5807-488E-AC22-73DD4140ED4A}" destId="{EBC41103-E2E5-4D48-9B4B-425520D3D098}" srcOrd="6" destOrd="0" parTransId="{66EC36A9-2BA2-4EC9-AAE7-037918B0215E}" sibTransId="{CD7C273C-2CBB-488A-8BF2-5D00DBC541E5}"/>
    <dgm:cxn modelId="{2162187D-F360-4B58-8264-96BBE54B0A86}" type="presOf" srcId="{C73C7642-F245-4585-8F88-243F9FAEF6CA}" destId="{80BC14D9-F8F4-4A45-9954-560B07202681}" srcOrd="0" destOrd="0" presId="urn:microsoft.com/office/officeart/2008/layout/VerticalCurvedList"/>
    <dgm:cxn modelId="{B19BB574-80FE-498C-B713-234EE551EEE9}" srcId="{39F8B381-5807-488E-AC22-73DD4140ED4A}" destId="{587BA460-3AB9-484B-9AF1-CEC92BA5C37A}" srcOrd="1" destOrd="0" parTransId="{A82C0E40-42C6-4210-9041-84F1F63C7020}" sibTransId="{7AD7055D-0DA1-49B0-B924-CCFD13344FE8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3E6E1E9-9DBA-479D-BF6F-D3CCCFBB7539}" type="presOf" srcId="{3E32C563-7BC4-40C8-8098-074160D4310E}" destId="{EA092CCE-6181-4ABF-97E5-22FF3A34E451}" srcOrd="0" destOrd="0" presId="urn:microsoft.com/office/officeart/2008/layout/VerticalCurvedList"/>
    <dgm:cxn modelId="{E027CD3F-078A-4723-BCFC-79006BF17CD3}" type="presOf" srcId="{C846DAC9-9D22-4975-84AF-8D4E4FA8DA5C}" destId="{3A7AF97C-DFB9-4925-ABDE-8F202959B8EB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AB75A41-9163-40F6-B1E5-921DAA787B92}" type="presOf" srcId="{445C7998-7549-48B0-BD68-D4F0167F02E5}" destId="{29EC9267-BEC8-4FAF-8B16-6307BA7421B3}" srcOrd="0" destOrd="0" presId="urn:microsoft.com/office/officeart/2008/layout/VerticalCurvedList"/>
    <dgm:cxn modelId="{1B18796F-D643-419F-90F7-2E4E1E4C2FE6}" srcId="{39F8B381-5807-488E-AC22-73DD4140ED4A}" destId="{3DA8B934-E9BC-4B9B-92CF-464E4D6D1B9F}" srcOrd="3" destOrd="0" parTransId="{CB6FF463-BA40-4E6B-B913-EBCF765C8786}" sibTransId="{7D6F8061-E8EC-4663-8475-0FAD45DC7555}"/>
    <dgm:cxn modelId="{8AC4C471-3DDB-4A12-8C86-48AEEF46698C}" type="presParOf" srcId="{14A2C91D-01CD-4C93-B43E-242DBA5A7E57}" destId="{33FB7CCA-E988-42EC-B3B2-FF480D648A83}" srcOrd="0" destOrd="0" presId="urn:microsoft.com/office/officeart/2008/layout/VerticalCurvedList"/>
    <dgm:cxn modelId="{9085CDE9-305F-4498-ABC7-4A9073A91045}" type="presParOf" srcId="{33FB7CCA-E988-42EC-B3B2-FF480D648A83}" destId="{25FECCCD-C7CB-4151-A725-41227E588B16}" srcOrd="0" destOrd="0" presId="urn:microsoft.com/office/officeart/2008/layout/VerticalCurvedList"/>
    <dgm:cxn modelId="{AFC8157F-90B3-43EC-B3CE-FE6579C27A38}" type="presParOf" srcId="{25FECCCD-C7CB-4151-A725-41227E588B16}" destId="{F6C8BC47-8BA2-42C9-A70B-4CE81FD611D1}" srcOrd="0" destOrd="0" presId="urn:microsoft.com/office/officeart/2008/layout/VerticalCurvedList"/>
    <dgm:cxn modelId="{DF51301B-C362-44AE-BC90-B7AF56C1BD9E}" type="presParOf" srcId="{25FECCCD-C7CB-4151-A725-41227E588B16}" destId="{3A7AF97C-DFB9-4925-ABDE-8F202959B8EB}" srcOrd="1" destOrd="0" presId="urn:microsoft.com/office/officeart/2008/layout/VerticalCurvedList"/>
    <dgm:cxn modelId="{32502D53-3E2F-44BC-B119-A06FA02F8341}" type="presParOf" srcId="{25FECCCD-C7CB-4151-A725-41227E588B16}" destId="{EC5193C7-6F7F-437E-8AA2-A700B409EF02}" srcOrd="2" destOrd="0" presId="urn:microsoft.com/office/officeart/2008/layout/VerticalCurvedList"/>
    <dgm:cxn modelId="{7DF9E7BD-7D4C-471D-8C9F-E11BCFB22D04}" type="presParOf" srcId="{25FECCCD-C7CB-4151-A725-41227E588B16}" destId="{D46AA5BD-F962-421D-9E34-AE18C0E9B6E6}" srcOrd="3" destOrd="0" presId="urn:microsoft.com/office/officeart/2008/layout/VerticalCurvedList"/>
    <dgm:cxn modelId="{A39B6F67-D1BE-41FA-967E-888469490EBF}" type="presParOf" srcId="{33FB7CCA-E988-42EC-B3B2-FF480D648A83}" destId="{29EC9267-BEC8-4FAF-8B16-6307BA7421B3}" srcOrd="1" destOrd="0" presId="urn:microsoft.com/office/officeart/2008/layout/VerticalCurvedList"/>
    <dgm:cxn modelId="{936EC796-C982-472F-963E-029D30E5F99A}" type="presParOf" srcId="{33FB7CCA-E988-42EC-B3B2-FF480D648A83}" destId="{48539ECC-8DEA-4B4C-9324-52F74E0DF1AE}" srcOrd="2" destOrd="0" presId="urn:microsoft.com/office/officeart/2008/layout/VerticalCurvedList"/>
    <dgm:cxn modelId="{AEFEF650-84D6-4586-9D97-5A7FBDE9737B}" type="presParOf" srcId="{48539ECC-8DEA-4B4C-9324-52F74E0DF1AE}" destId="{FE484EF2-5172-4E41-856B-9950C2906BDC}" srcOrd="0" destOrd="0" presId="urn:microsoft.com/office/officeart/2008/layout/VerticalCurvedList"/>
    <dgm:cxn modelId="{44777381-EAF1-47F8-AC47-4390333C6363}" type="presParOf" srcId="{33FB7CCA-E988-42EC-B3B2-FF480D648A83}" destId="{B5270961-24A7-4220-BA16-6E464795F66E}" srcOrd="3" destOrd="0" presId="urn:microsoft.com/office/officeart/2008/layout/VerticalCurvedList"/>
    <dgm:cxn modelId="{55834763-B685-48AB-931D-1997A522952D}" type="presParOf" srcId="{33FB7CCA-E988-42EC-B3B2-FF480D648A83}" destId="{9384946B-401D-4548-8DC1-FEF5F7A2D89C}" srcOrd="4" destOrd="0" presId="urn:microsoft.com/office/officeart/2008/layout/VerticalCurvedList"/>
    <dgm:cxn modelId="{50F5D047-9F18-4679-9CE2-AD93D1CC829B}" type="presParOf" srcId="{9384946B-401D-4548-8DC1-FEF5F7A2D89C}" destId="{81F2D4C6-CF5A-4BB3-9D8A-7C77EE9F1702}" srcOrd="0" destOrd="0" presId="urn:microsoft.com/office/officeart/2008/layout/VerticalCurvedList"/>
    <dgm:cxn modelId="{858E9690-8EAC-47FA-8412-788ECC7C0787}" type="presParOf" srcId="{33FB7CCA-E988-42EC-B3B2-FF480D648A83}" destId="{AA41D5CD-5BD9-4673-8022-5705B406B1D7}" srcOrd="5" destOrd="0" presId="urn:microsoft.com/office/officeart/2008/layout/VerticalCurvedList"/>
    <dgm:cxn modelId="{C7BD4A47-9A75-4B27-B02A-77A955AF32CE}" type="presParOf" srcId="{33FB7CCA-E988-42EC-B3B2-FF480D648A83}" destId="{5E20C812-E9EC-4C19-93F3-B38DD3FA1E8F}" srcOrd="6" destOrd="0" presId="urn:microsoft.com/office/officeart/2008/layout/VerticalCurvedList"/>
    <dgm:cxn modelId="{3D0C05F0-1DB1-4BE7-A963-EFE41AF4E880}" type="presParOf" srcId="{5E20C812-E9EC-4C19-93F3-B38DD3FA1E8F}" destId="{AD707523-F656-4355-BF05-6BFBB76BB3C5}" srcOrd="0" destOrd="0" presId="urn:microsoft.com/office/officeart/2008/layout/VerticalCurvedList"/>
    <dgm:cxn modelId="{1DAFBA2D-0DEB-4591-B4CF-63C652A88208}" type="presParOf" srcId="{33FB7CCA-E988-42EC-B3B2-FF480D648A83}" destId="{D2A458AE-B3BB-47AC-8598-811F63B241D6}" srcOrd="7" destOrd="0" presId="urn:microsoft.com/office/officeart/2008/layout/VerticalCurvedList"/>
    <dgm:cxn modelId="{F881EC5C-AFD3-45CF-A94E-B33573EEB26F}" type="presParOf" srcId="{33FB7CCA-E988-42EC-B3B2-FF480D648A83}" destId="{F5FA7FB4-BED7-463B-9CE8-88AACF29A4F2}" srcOrd="8" destOrd="0" presId="urn:microsoft.com/office/officeart/2008/layout/VerticalCurvedList"/>
    <dgm:cxn modelId="{B06BBC99-0AE2-4695-ADE8-B6B498FDD2F6}" type="presParOf" srcId="{F5FA7FB4-BED7-463B-9CE8-88AACF29A4F2}" destId="{886AB8B1-69E6-44D1-BEC1-C054B0033DCA}" srcOrd="0" destOrd="0" presId="urn:microsoft.com/office/officeart/2008/layout/VerticalCurvedList"/>
    <dgm:cxn modelId="{68E441B1-D60F-4E34-BEC5-03A97AEB0C37}" type="presParOf" srcId="{33FB7CCA-E988-42EC-B3B2-FF480D648A83}" destId="{80BC14D9-F8F4-4A45-9954-560B07202681}" srcOrd="9" destOrd="0" presId="urn:microsoft.com/office/officeart/2008/layout/VerticalCurvedList"/>
    <dgm:cxn modelId="{3FC2AC2D-891E-4483-8A68-1BAA304F2872}" type="presParOf" srcId="{33FB7CCA-E988-42EC-B3B2-FF480D648A83}" destId="{4898F666-5175-41F7-A3CC-A1F76435A043}" srcOrd="10" destOrd="0" presId="urn:microsoft.com/office/officeart/2008/layout/VerticalCurvedList"/>
    <dgm:cxn modelId="{9A13C1DD-DFB9-41CA-9985-DB99FE3DC063}" type="presParOf" srcId="{4898F666-5175-41F7-A3CC-A1F76435A043}" destId="{91B5AE62-6490-4D5F-A604-E7F819F9DC49}" srcOrd="0" destOrd="0" presId="urn:microsoft.com/office/officeart/2008/layout/VerticalCurvedList"/>
    <dgm:cxn modelId="{E3ABC567-29A1-4F3B-9687-2255D8345BE6}" type="presParOf" srcId="{33FB7CCA-E988-42EC-B3B2-FF480D648A83}" destId="{EA092CCE-6181-4ABF-97E5-22FF3A34E451}" srcOrd="11" destOrd="0" presId="urn:microsoft.com/office/officeart/2008/layout/VerticalCurvedList"/>
    <dgm:cxn modelId="{7DDC6F42-1B00-4C5B-ADC9-2A0F26563350}" type="presParOf" srcId="{33FB7CCA-E988-42EC-B3B2-FF480D648A83}" destId="{91F8CE84-0303-4E4E-8DE8-1272D9FA477C}" srcOrd="12" destOrd="0" presId="urn:microsoft.com/office/officeart/2008/layout/VerticalCurvedList"/>
    <dgm:cxn modelId="{7C69359C-F8B1-4011-8CD3-0D9499335EE8}" type="presParOf" srcId="{91F8CE84-0303-4E4E-8DE8-1272D9FA477C}" destId="{9172BB21-06D4-495F-902F-9FA6C381F0A2}" srcOrd="0" destOrd="0" presId="urn:microsoft.com/office/officeart/2008/layout/VerticalCurvedList"/>
    <dgm:cxn modelId="{A52BC767-2030-402A-97C2-C1FC459B815F}" type="presParOf" srcId="{33FB7CCA-E988-42EC-B3B2-FF480D648A83}" destId="{375E87F7-A57E-4E18-BDBF-3BBDF14AD217}" srcOrd="13" destOrd="0" presId="urn:microsoft.com/office/officeart/2008/layout/VerticalCurvedList"/>
    <dgm:cxn modelId="{F081B4C2-212D-4FEF-A563-EB0EDC501A45}" type="presParOf" srcId="{33FB7CCA-E988-42EC-B3B2-FF480D648A83}" destId="{48395BA1-8A8A-4B3E-A580-A126B665194A}" srcOrd="14" destOrd="0" presId="urn:microsoft.com/office/officeart/2008/layout/VerticalCurvedList"/>
    <dgm:cxn modelId="{1A3E8D7B-870D-46C7-9C85-63B3DB407645}" type="presParOf" srcId="{48395BA1-8A8A-4B3E-A580-A126B665194A}" destId="{DE72C8E8-6612-4DE9-9A7F-76A77B613A6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AF97C-DFB9-4925-ABDE-8F202959B8EB}">
      <dsp:nvSpPr>
        <dsp:cNvPr id="0" name=""/>
        <dsp:cNvSpPr/>
      </dsp:nvSpPr>
      <dsp:spPr>
        <a:xfrm>
          <a:off x="-4557783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EC9267-BEC8-4FAF-8B16-6307BA7421B3}">
      <dsp:nvSpPr>
        <dsp:cNvPr id="0" name=""/>
        <dsp:cNvSpPr/>
      </dsp:nvSpPr>
      <dsp:spPr>
        <a:xfrm>
          <a:off x="336709" y="113583"/>
          <a:ext cx="6576058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a Mateřská škola, Police nad Metují, okres Náchod</a:t>
          </a:r>
        </a:p>
      </dsp:txBody>
      <dsp:txXfrm>
        <a:off x="336709" y="113583"/>
        <a:ext cx="6576058" cy="366468"/>
      </dsp:txXfrm>
    </dsp:sp>
    <dsp:sp modelId="{FE484EF2-5172-4E41-856B-9950C2906BDC}">
      <dsp:nvSpPr>
        <dsp:cNvPr id="0" name=""/>
        <dsp:cNvSpPr/>
      </dsp:nvSpPr>
      <dsp:spPr>
        <a:xfrm>
          <a:off x="53833" y="137506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70961-24A7-4220-BA16-6E464795F66E}">
      <dsp:nvSpPr>
        <dsp:cNvPr id="0" name=""/>
        <dsp:cNvSpPr/>
      </dsp:nvSpPr>
      <dsp:spPr>
        <a:xfrm>
          <a:off x="611312" y="745342"/>
          <a:ext cx="6244188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Hana Křišťálová </a:t>
          </a:r>
        </a:p>
      </dsp:txBody>
      <dsp:txXfrm>
        <a:off x="611312" y="745342"/>
        <a:ext cx="6244188" cy="366468"/>
      </dsp:txXfrm>
    </dsp:sp>
    <dsp:sp modelId="{81F2D4C6-CF5A-4BB3-9D8A-7C77EE9F1702}">
      <dsp:nvSpPr>
        <dsp:cNvPr id="0" name=""/>
        <dsp:cNvSpPr/>
      </dsp:nvSpPr>
      <dsp:spPr>
        <a:xfrm>
          <a:off x="385703" y="687532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1D5CD-5BD9-4673-8022-5705B406B1D7}">
      <dsp:nvSpPr>
        <dsp:cNvPr id="0" name=""/>
        <dsp:cNvSpPr/>
      </dsp:nvSpPr>
      <dsp:spPr>
        <a:xfrm>
          <a:off x="796610" y="1282963"/>
          <a:ext cx="6062324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>
              <a:latin typeface="Arial" pitchFamily="34" charset="0"/>
              <a:cs typeface="Arial" pitchFamily="34" charset="0"/>
            </a:rPr>
            <a:t>VY_32_INOVACE_8A_05_Test _ </a:t>
          </a:r>
          <a:r>
            <a:rPr lang="cs-CZ" sz="1500" kern="1200" dirty="0" err="1" smtClean="0">
              <a:latin typeface="Arial" pitchFamily="34" charset="0"/>
              <a:cs typeface="Arial" pitchFamily="34" charset="0"/>
            </a:rPr>
            <a:t>haben</a:t>
          </a:r>
          <a:r>
            <a:rPr lang="cs-CZ" sz="1500" kern="1200" dirty="0" smtClean="0">
              <a:latin typeface="Arial" pitchFamily="34" charset="0"/>
              <a:cs typeface="Arial" pitchFamily="34" charset="0"/>
            </a:rPr>
            <a:t>, </a:t>
          </a:r>
          <a:r>
            <a:rPr lang="cs-CZ" sz="1500" kern="1200" dirty="0" err="1" smtClean="0">
              <a:latin typeface="Arial" pitchFamily="34" charset="0"/>
              <a:cs typeface="Arial" pitchFamily="34" charset="0"/>
            </a:rPr>
            <a:t>sein</a:t>
          </a:r>
          <a:r>
            <a:rPr lang="cs-CZ" sz="1500" kern="1200" dirty="0" smtClean="0">
              <a:latin typeface="Arial" pitchFamily="34" charset="0"/>
              <a:cs typeface="Arial" pitchFamily="34" charset="0"/>
            </a:rPr>
            <a:t> </a:t>
          </a:r>
          <a:endParaRPr lang="cs-CZ" sz="1500" kern="1200" dirty="0">
            <a:latin typeface="Arial" pitchFamily="34" charset="0"/>
            <a:cs typeface="Arial" pitchFamily="34" charset="0"/>
          </a:endParaRPr>
        </a:p>
      </dsp:txBody>
      <dsp:txXfrm>
        <a:off x="796610" y="1282963"/>
        <a:ext cx="6062324" cy="366468"/>
      </dsp:txXfrm>
    </dsp:sp>
    <dsp:sp modelId="{AD707523-F656-4355-BF05-6BFBB76BB3C5}">
      <dsp:nvSpPr>
        <dsp:cNvPr id="0" name=""/>
        <dsp:cNvSpPr/>
      </dsp:nvSpPr>
      <dsp:spPr>
        <a:xfrm>
          <a:off x="567567" y="1237155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458AE-B3BB-47AC-8598-811F63B241D6}">
      <dsp:nvSpPr>
        <dsp:cNvPr id="0" name=""/>
        <dsp:cNvSpPr/>
      </dsp:nvSpPr>
      <dsp:spPr>
        <a:xfrm>
          <a:off x="854677" y="1832989"/>
          <a:ext cx="6004257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Vzdělávací obor: Německý jazyk </a:t>
          </a:r>
        </a:p>
      </dsp:txBody>
      <dsp:txXfrm>
        <a:off x="854677" y="1832989"/>
        <a:ext cx="6004257" cy="366468"/>
      </dsp:txXfrm>
    </dsp:sp>
    <dsp:sp modelId="{886AB8B1-69E6-44D1-BEC1-C054B0033DCA}">
      <dsp:nvSpPr>
        <dsp:cNvPr id="0" name=""/>
        <dsp:cNvSpPr/>
      </dsp:nvSpPr>
      <dsp:spPr>
        <a:xfrm>
          <a:off x="625634" y="1787180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BC14D9-F8F4-4A45-9954-560B07202681}">
      <dsp:nvSpPr>
        <dsp:cNvPr id="0" name=""/>
        <dsp:cNvSpPr/>
      </dsp:nvSpPr>
      <dsp:spPr>
        <a:xfrm>
          <a:off x="796610" y="2383015"/>
          <a:ext cx="6062324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Téma: Gramatika</a:t>
          </a:r>
        </a:p>
      </dsp:txBody>
      <dsp:txXfrm>
        <a:off x="796610" y="2383015"/>
        <a:ext cx="6062324" cy="366468"/>
      </dsp:txXfrm>
    </dsp:sp>
    <dsp:sp modelId="{91B5AE62-6490-4D5F-A604-E7F819F9DC49}">
      <dsp:nvSpPr>
        <dsp:cNvPr id="0" name=""/>
        <dsp:cNvSpPr/>
      </dsp:nvSpPr>
      <dsp:spPr>
        <a:xfrm>
          <a:off x="567567" y="2337206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092CCE-6181-4ABF-97E5-22FF3A34E451}">
      <dsp:nvSpPr>
        <dsp:cNvPr id="0" name=""/>
        <dsp:cNvSpPr/>
      </dsp:nvSpPr>
      <dsp:spPr>
        <a:xfrm>
          <a:off x="614746" y="2932638"/>
          <a:ext cx="6244188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Ročník: 7.</a:t>
          </a:r>
        </a:p>
      </dsp:txBody>
      <dsp:txXfrm>
        <a:off x="614746" y="2932638"/>
        <a:ext cx="6244188" cy="366468"/>
      </dsp:txXfrm>
    </dsp:sp>
    <dsp:sp modelId="{9172BB21-06D4-495F-902F-9FA6C381F0A2}">
      <dsp:nvSpPr>
        <dsp:cNvPr id="0" name=""/>
        <dsp:cNvSpPr/>
      </dsp:nvSpPr>
      <dsp:spPr>
        <a:xfrm>
          <a:off x="385703" y="2886829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E87F7-A57E-4E18-BDBF-3BBDF14AD217}">
      <dsp:nvSpPr>
        <dsp:cNvPr id="0" name=""/>
        <dsp:cNvSpPr/>
      </dsp:nvSpPr>
      <dsp:spPr>
        <a:xfrm>
          <a:off x="282876" y="3482664"/>
          <a:ext cx="6576058" cy="3664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885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Číslo projektu: </a:t>
          </a:r>
          <a:r>
            <a:rPr lang="cs-CZ" sz="1500" kern="1200" dirty="0" smtClean="0"/>
            <a:t>CZ.1.07/1.4.00/21.1431</a:t>
          </a:r>
          <a:endParaRPr lang="cs-CZ" sz="1500" kern="1200"/>
        </a:p>
      </dsp:txBody>
      <dsp:txXfrm>
        <a:off x="282876" y="3482664"/>
        <a:ext cx="6576058" cy="366468"/>
      </dsp:txXfrm>
    </dsp:sp>
    <dsp:sp modelId="{DE72C8E8-6612-4DE9-9A7F-76A77B613A66}">
      <dsp:nvSpPr>
        <dsp:cNvPr id="0" name=""/>
        <dsp:cNvSpPr/>
      </dsp:nvSpPr>
      <dsp:spPr>
        <a:xfrm>
          <a:off x="53833" y="3436855"/>
          <a:ext cx="458086" cy="45808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EC3BCA1-76B0-4DC1-9438-4162D4D4990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5D74CB7-F268-4201-90A4-3C6C5DEE793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2"/>
          <p:cNvSpPr>
            <a:spLocks noChangeArrowheads="1"/>
          </p:cNvSpPr>
          <p:nvPr/>
        </p:nvSpPr>
        <p:spPr bwMode="auto">
          <a:xfrm>
            <a:off x="1716088" y="299695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539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539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13"/>
          <p:cNvSpPr>
            <a:spLocks noChangeArrowheads="1"/>
          </p:cNvSpPr>
          <p:nvPr/>
        </p:nvSpPr>
        <p:spPr bwMode="auto">
          <a:xfrm>
            <a:off x="1716088" y="51863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539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14"/>
          <p:cNvSpPr>
            <a:spLocks noChangeArrowheads="1"/>
          </p:cNvSpPr>
          <p:nvPr/>
        </p:nvSpPr>
        <p:spPr bwMode="auto">
          <a:xfrm>
            <a:off x="1716088" y="8941758"/>
            <a:ext cx="21672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15"/>
          <p:cNvSpPr>
            <a:spLocks noChangeArrowheads="1"/>
          </p:cNvSpPr>
          <p:nvPr/>
        </p:nvSpPr>
        <p:spPr bwMode="auto">
          <a:xfrm>
            <a:off x="1716088" y="99393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6"/>
          <p:cNvSpPr>
            <a:spLocks noChangeArrowheads="1"/>
          </p:cNvSpPr>
          <p:nvPr/>
        </p:nvSpPr>
        <p:spPr bwMode="auto">
          <a:xfrm>
            <a:off x="1716088" y="115300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18"/>
          <p:cNvSpPr>
            <a:spLocks noChangeArrowheads="1"/>
          </p:cNvSpPr>
          <p:nvPr/>
        </p:nvSpPr>
        <p:spPr bwMode="auto">
          <a:xfrm>
            <a:off x="1716088" y="143779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1716088" y="157305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1716088" y="188071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22"/>
          <p:cNvSpPr>
            <a:spLocks noChangeArrowheads="1"/>
          </p:cNvSpPr>
          <p:nvPr/>
        </p:nvSpPr>
        <p:spPr bwMode="auto">
          <a:xfrm>
            <a:off x="1716088" y="20162208"/>
            <a:ext cx="1146468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2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7" name="Diagram 26"/>
          <p:cNvGraphicFramePr/>
          <p:nvPr>
            <p:extLst>
              <p:ext uri="{D42A27DB-BD31-4B8C-83A1-F6EECF244321}">
                <p14:modId xmlns:p14="http://schemas.microsoft.com/office/powerpoint/2010/main" val="3312579477"/>
              </p:ext>
            </p:extLst>
          </p:nvPr>
        </p:nvGraphicFramePr>
        <p:xfrm>
          <a:off x="1331640" y="908720"/>
          <a:ext cx="6912768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Rectangle 26"/>
          <p:cNvSpPr>
            <a:spLocks noChangeArrowheads="1"/>
          </p:cNvSpPr>
          <p:nvPr/>
        </p:nvSpPr>
        <p:spPr bwMode="auto">
          <a:xfrm>
            <a:off x="0" y="36576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426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204864"/>
            <a:ext cx="74107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Zadání otázky obsahuje </a:t>
            </a:r>
            <a:r>
              <a:rPr lang="cs-CZ" b="1" dirty="0" smtClean="0"/>
              <a:t>sloveso, které mají žáci přeložit.</a:t>
            </a:r>
            <a:endParaRPr lang="cs-CZ" dirty="0"/>
          </a:p>
          <a:p>
            <a:r>
              <a:rPr lang="cs-CZ" b="1" dirty="0" smtClean="0"/>
              <a:t>Vybírají </a:t>
            </a:r>
            <a:r>
              <a:rPr lang="cs-CZ" b="1" dirty="0"/>
              <a:t>ze tří </a:t>
            </a:r>
            <a:r>
              <a:rPr lang="cs-CZ" b="1" dirty="0" smtClean="0"/>
              <a:t>možností,</a:t>
            </a:r>
            <a:r>
              <a:rPr lang="cs-CZ" dirty="0" smtClean="0"/>
              <a:t> </a:t>
            </a:r>
            <a:r>
              <a:rPr lang="cs-CZ" b="1" dirty="0" smtClean="0"/>
              <a:t>po </a:t>
            </a:r>
            <a:r>
              <a:rPr lang="cs-CZ" b="1" dirty="0"/>
              <a:t>kliknutí na odpověď A, B, C se </a:t>
            </a:r>
            <a:r>
              <a:rPr lang="cs-CZ" b="1" dirty="0" smtClean="0"/>
              <a:t>objeví další úkol</a:t>
            </a:r>
            <a:endParaRPr lang="cs-CZ" dirty="0"/>
          </a:p>
          <a:p>
            <a:r>
              <a:rPr lang="cs-CZ" b="1" dirty="0" smtClean="0"/>
              <a:t>/ správná odpověď/, </a:t>
            </a:r>
            <a:r>
              <a:rPr lang="cs-CZ" b="1" dirty="0"/>
              <a:t>nebo </a:t>
            </a:r>
            <a:r>
              <a:rPr lang="cs-CZ" b="1" dirty="0" smtClean="0"/>
              <a:t>po chybné odpovědi se objeví Zkus to znovu . </a:t>
            </a:r>
          </a:p>
          <a:p>
            <a:endParaRPr lang="cs-CZ" b="1" dirty="0" smtClean="0"/>
          </a:p>
          <a:p>
            <a:r>
              <a:rPr lang="cs-CZ" b="1" dirty="0" smtClean="0"/>
              <a:t>DUM </a:t>
            </a:r>
            <a:r>
              <a:rPr lang="cs-CZ" b="1" dirty="0"/>
              <a:t>podporuje aktivitu žáků a přispívá ke zvýšení názornosti.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9931" y="1412049"/>
            <a:ext cx="74692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Test je zaměřen na procvičování </a:t>
            </a:r>
            <a:r>
              <a:rPr lang="cs-CZ" b="1" dirty="0" smtClean="0"/>
              <a:t>a opakování časování sloves </a:t>
            </a:r>
            <a:r>
              <a:rPr lang="cs-CZ" b="1" dirty="0" err="1" smtClean="0"/>
              <a:t>haben</a:t>
            </a:r>
            <a:r>
              <a:rPr lang="cs-CZ" b="1" dirty="0" smtClean="0"/>
              <a:t> a </a:t>
            </a:r>
            <a:r>
              <a:rPr lang="cs-CZ" b="1" dirty="0" err="1" smtClean="0"/>
              <a:t>sein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959190"/>
            <a:ext cx="58689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VYUŽITÍ</a:t>
            </a:r>
            <a:r>
              <a:rPr lang="cs-CZ" b="1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individuální </a:t>
            </a:r>
            <a:r>
              <a:rPr lang="cs-CZ" b="1" dirty="0"/>
              <a:t>kontrola </a:t>
            </a:r>
            <a:r>
              <a:rPr lang="cs-CZ" b="1" dirty="0" smtClean="0"/>
              <a:t>znalostí(písemné </a:t>
            </a:r>
            <a:r>
              <a:rPr lang="cs-CZ" b="1" dirty="0"/>
              <a:t>odpovědi žáků</a:t>
            </a:r>
            <a:r>
              <a:rPr lang="cs-CZ" b="1" dirty="0" smtClean="0"/>
              <a:t>)</a:t>
            </a:r>
            <a:r>
              <a:rPr lang="cs-CZ" b="1" dirty="0"/>
              <a:t> </a:t>
            </a:r>
            <a:endParaRPr lang="cs-CZ" b="1" dirty="0" smtClean="0"/>
          </a:p>
          <a:p>
            <a:pPr marL="285750" indent="-285750">
              <a:buFontTx/>
              <a:buChar char="-"/>
            </a:pPr>
            <a:r>
              <a:rPr lang="cs-CZ" b="1" dirty="0" smtClean="0"/>
              <a:t>společná práce 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při </a:t>
            </a:r>
            <a:r>
              <a:rPr lang="cs-CZ" b="1" dirty="0"/>
              <a:t>shrnutí a procvičování slovních druhů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041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4363" y="583813"/>
            <a:ext cx="8229600" cy="1143000"/>
          </a:xfrm>
        </p:spPr>
        <p:txBody>
          <a:bodyPr>
            <a:normAutofit/>
          </a:bodyPr>
          <a:lstStyle/>
          <a:p>
            <a:endParaRPr lang="cs-CZ" sz="6000" b="1" dirty="0"/>
          </a:p>
        </p:txBody>
      </p:sp>
      <p:sp>
        <p:nvSpPr>
          <p:cNvPr id="5" name="Vývojový diagram: spojnice 4">
            <a:hlinkClick r:id="rId2" action="ppaction://hlinksldjump"/>
          </p:cNvPr>
          <p:cNvSpPr/>
          <p:nvPr/>
        </p:nvSpPr>
        <p:spPr>
          <a:xfrm>
            <a:off x="662828" y="1916832"/>
            <a:ext cx="1460900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4" name="Vývojový diagram: spojnice 13">
            <a:hlinkClick r:id="" action="ppaction://hlinkshowjump?jump=nextslide"/>
          </p:cNvPr>
          <p:cNvSpPr/>
          <p:nvPr/>
        </p:nvSpPr>
        <p:spPr>
          <a:xfrm>
            <a:off x="662827" y="3333190"/>
            <a:ext cx="1460901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e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7" name="Vývojový diagram: spojnice 16">
            <a:hlinkClick r:id="rId2" action="ppaction://hlinksldjump"/>
          </p:cNvPr>
          <p:cNvSpPr/>
          <p:nvPr/>
        </p:nvSpPr>
        <p:spPr>
          <a:xfrm>
            <a:off x="662828" y="4633418"/>
            <a:ext cx="1460900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66361" y="233086"/>
            <a:ext cx="5881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Klikni na správnou odpověď.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Nadpis 3"/>
          <p:cNvSpPr txBox="1">
            <a:spLocks/>
          </p:cNvSpPr>
          <p:nvPr/>
        </p:nvSpPr>
        <p:spPr>
          <a:xfrm>
            <a:off x="1966360" y="879416"/>
            <a:ext cx="4765880" cy="82139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má</a:t>
            </a:r>
            <a:endParaRPr lang="cs-CZ" sz="6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8239" y="1757480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a\AppData\Local\Microsoft\Windows\Temporary Internet Files\Content.IE5\0C7EV1HJ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750" y="253682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17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endParaRPr lang="cs-CZ" sz="6000" b="1" dirty="0"/>
          </a:p>
        </p:txBody>
      </p:sp>
      <p:sp>
        <p:nvSpPr>
          <p:cNvPr id="20" name="Vývojový diagram: spojnice 19">
            <a:hlinkClick r:id="rId2" action="ppaction://hlinksldjump"/>
          </p:cNvPr>
          <p:cNvSpPr/>
          <p:nvPr/>
        </p:nvSpPr>
        <p:spPr>
          <a:xfrm>
            <a:off x="853774" y="1448729"/>
            <a:ext cx="1629994" cy="1528192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1" name="Vývojový diagram: spojnice 20">
            <a:hlinkClick r:id="rId2" action="ppaction://hlinksldjump"/>
          </p:cNvPr>
          <p:cNvSpPr/>
          <p:nvPr/>
        </p:nvSpPr>
        <p:spPr>
          <a:xfrm>
            <a:off x="853774" y="3105941"/>
            <a:ext cx="1629994" cy="1438101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2" name="Vývojový diagram: spojnice 21">
            <a:hlinkClick r:id="" action="ppaction://hlinkshowjump?jump=nextslide"/>
          </p:cNvPr>
          <p:cNvSpPr/>
          <p:nvPr/>
        </p:nvSpPr>
        <p:spPr>
          <a:xfrm>
            <a:off x="846012" y="4679846"/>
            <a:ext cx="1637756" cy="1449401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Nadpis 3"/>
          <p:cNvSpPr txBox="1">
            <a:spLocks/>
          </p:cNvSpPr>
          <p:nvPr/>
        </p:nvSpPr>
        <p:spPr>
          <a:xfrm>
            <a:off x="1986933" y="476672"/>
            <a:ext cx="4765880" cy="82139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mají</a:t>
            </a:r>
            <a:endParaRPr lang="cs-CZ" sz="6000" b="1" dirty="0"/>
          </a:p>
        </p:txBody>
      </p:sp>
      <p:sp>
        <p:nvSpPr>
          <p:cNvPr id="6" name="Obdélník 5"/>
          <p:cNvSpPr/>
          <p:nvPr/>
        </p:nvSpPr>
        <p:spPr>
          <a:xfrm>
            <a:off x="434565" y="1448729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639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1127" y="219055"/>
            <a:ext cx="6641233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máš</a:t>
            </a:r>
            <a:endParaRPr lang="cs-CZ" sz="6000" b="1" dirty="0"/>
          </a:p>
        </p:txBody>
      </p:sp>
      <p:sp>
        <p:nvSpPr>
          <p:cNvPr id="11" name="Vývojový diagram: spojnice 10">
            <a:hlinkClick r:id="" action="ppaction://hlinkshowjump?jump=nextslide"/>
          </p:cNvPr>
          <p:cNvSpPr/>
          <p:nvPr/>
        </p:nvSpPr>
        <p:spPr>
          <a:xfrm>
            <a:off x="1171127" y="4437112"/>
            <a:ext cx="1456657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d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u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6" name="Vývojový diagram: spojnice 15">
            <a:hlinkClick r:id="rId2" action="ppaction://hlinksldjump"/>
          </p:cNvPr>
          <p:cNvSpPr/>
          <p:nvPr/>
        </p:nvSpPr>
        <p:spPr>
          <a:xfrm>
            <a:off x="1171127" y="1484784"/>
            <a:ext cx="1456657" cy="1368152"/>
          </a:xfrm>
          <a:prstGeom prst="flowChartConnector">
            <a:avLst/>
          </a:prstGeom>
          <a:ln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e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r</a:t>
            </a:r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7" name="Vývojový diagram: spojnice 16">
            <a:hlinkClick r:id="rId2" action="ppaction://hlinksldjump"/>
          </p:cNvPr>
          <p:cNvSpPr/>
          <p:nvPr/>
        </p:nvSpPr>
        <p:spPr>
          <a:xfrm>
            <a:off x="1187624" y="2996952"/>
            <a:ext cx="1440160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38063" y="1484784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335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>
            <a:hlinkClick r:id="rId2" action="ppaction://hlinksldjump"/>
          </p:cNvPr>
          <p:cNvSpPr/>
          <p:nvPr/>
        </p:nvSpPr>
        <p:spPr>
          <a:xfrm>
            <a:off x="853774" y="1448729"/>
            <a:ext cx="1629994" cy="1528192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3" name="Vývojový diagram: spojnice 2">
            <a:hlinkClick r:id="" action="ppaction://hlinkshowjump?jump=nextslide"/>
          </p:cNvPr>
          <p:cNvSpPr/>
          <p:nvPr/>
        </p:nvSpPr>
        <p:spPr>
          <a:xfrm>
            <a:off x="878060" y="3195096"/>
            <a:ext cx="1637756" cy="1449401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wir</a:t>
            </a:r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4" name="Vývojový diagram: spojnice 3">
            <a:hlinkClick r:id="rId2" action="ppaction://hlinksldjump"/>
          </p:cNvPr>
          <p:cNvSpPr/>
          <p:nvPr/>
        </p:nvSpPr>
        <p:spPr>
          <a:xfrm>
            <a:off x="755576" y="4797152"/>
            <a:ext cx="1629994" cy="1438101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1986933" y="476672"/>
            <a:ext cx="4765880" cy="82139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máme</a:t>
            </a:r>
            <a:endParaRPr lang="cs-CZ" sz="6000" b="1" dirty="0"/>
          </a:p>
        </p:txBody>
      </p:sp>
      <p:sp>
        <p:nvSpPr>
          <p:cNvPr id="6" name="Obdélník 5"/>
          <p:cNvSpPr/>
          <p:nvPr/>
        </p:nvSpPr>
        <p:spPr>
          <a:xfrm>
            <a:off x="444996" y="1298063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79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1127" y="219055"/>
            <a:ext cx="6641233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máte</a:t>
            </a:r>
            <a:endParaRPr lang="cs-CZ" sz="6000" b="1" dirty="0"/>
          </a:p>
        </p:txBody>
      </p:sp>
      <p:sp>
        <p:nvSpPr>
          <p:cNvPr id="11" name="Vývojový diagram: spojnice 10">
            <a:hlinkClick r:id="" action="ppaction://hlinkshowjump?jump=nextslide"/>
          </p:cNvPr>
          <p:cNvSpPr/>
          <p:nvPr/>
        </p:nvSpPr>
        <p:spPr>
          <a:xfrm>
            <a:off x="1191963" y="1556792"/>
            <a:ext cx="1456657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ihr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6" name="Vývojový diagram: spojnice 15">
            <a:hlinkClick r:id="rId2" action="ppaction://hlinksldjump"/>
          </p:cNvPr>
          <p:cNvSpPr/>
          <p:nvPr/>
        </p:nvSpPr>
        <p:spPr>
          <a:xfrm>
            <a:off x="1191963" y="4432118"/>
            <a:ext cx="1456657" cy="1368152"/>
          </a:xfrm>
          <a:prstGeom prst="flowChartConnector">
            <a:avLst/>
          </a:prstGeom>
          <a:ln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e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r</a:t>
            </a:r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7" name="Vývojový diagram: spojnice 16">
            <a:hlinkClick r:id="rId2" action="ppaction://hlinksldjump"/>
          </p:cNvPr>
          <p:cNvSpPr/>
          <p:nvPr/>
        </p:nvSpPr>
        <p:spPr>
          <a:xfrm>
            <a:off x="1187624" y="2996952"/>
            <a:ext cx="1440160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60" y="1372126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896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1127" y="219055"/>
            <a:ext cx="6641233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mám</a:t>
            </a:r>
            <a:endParaRPr lang="cs-CZ" sz="6000" b="1" dirty="0"/>
          </a:p>
        </p:txBody>
      </p:sp>
      <p:sp>
        <p:nvSpPr>
          <p:cNvPr id="11" name="Vývojový diagram: spojnice 10">
            <a:hlinkClick r:id="" action="ppaction://hlinkshowjump?jump=nextslide"/>
          </p:cNvPr>
          <p:cNvSpPr/>
          <p:nvPr/>
        </p:nvSpPr>
        <p:spPr>
          <a:xfrm>
            <a:off x="1205817" y="2924944"/>
            <a:ext cx="1456657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6" name="Vývojový diagram: spojnice 15">
            <a:hlinkClick r:id="rId2" action="ppaction://hlinksldjump"/>
          </p:cNvPr>
          <p:cNvSpPr/>
          <p:nvPr/>
        </p:nvSpPr>
        <p:spPr>
          <a:xfrm>
            <a:off x="1171127" y="1484784"/>
            <a:ext cx="1456657" cy="1368152"/>
          </a:xfrm>
          <a:prstGeom prst="flowChartConnector">
            <a:avLst/>
          </a:prstGeom>
          <a:ln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e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r</a:t>
            </a:r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17" name="Vývojový diagram: spojnice 16">
            <a:hlinkClick r:id="rId2" action="ppaction://hlinksldjump"/>
          </p:cNvPr>
          <p:cNvSpPr/>
          <p:nvPr/>
        </p:nvSpPr>
        <p:spPr>
          <a:xfrm>
            <a:off x="1222314" y="4364391"/>
            <a:ext cx="1440160" cy="1296144"/>
          </a:xfrm>
          <a:prstGeom prst="flowChartConnector">
            <a:avLst/>
          </a:prstGeo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du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69066" y="1404027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896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16 : 2</a:t>
            </a:r>
            <a:endParaRPr lang="cs-CZ" sz="6000" b="1" dirty="0"/>
          </a:p>
        </p:txBody>
      </p:sp>
      <p:sp>
        <p:nvSpPr>
          <p:cNvPr id="20" name="Vývojový diagram: spojnice 19">
            <a:hlinkClick r:id="" action="ppaction://hlinkshowjump?jump=nextslide"/>
          </p:cNvPr>
          <p:cNvSpPr/>
          <p:nvPr/>
        </p:nvSpPr>
        <p:spPr>
          <a:xfrm>
            <a:off x="1043608" y="1844824"/>
            <a:ext cx="1303533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du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bist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Vývojový diagram: spojnice 22">
            <a:hlinkClick r:id="rId2" action="ppaction://hlinksldjump"/>
          </p:cNvPr>
          <p:cNvSpPr/>
          <p:nvPr/>
        </p:nvSpPr>
        <p:spPr>
          <a:xfrm>
            <a:off x="1136909" y="4587218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4" name="Vývojový diagram: spojnice 23">
            <a:hlinkClick r:id="rId2" action="ppaction://hlinksldjump"/>
          </p:cNvPr>
          <p:cNvSpPr/>
          <p:nvPr/>
        </p:nvSpPr>
        <p:spPr>
          <a:xfrm>
            <a:off x="1043608" y="3212872"/>
            <a:ext cx="1303531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0494" y="1403379"/>
            <a:ext cx="502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Nadpis 3"/>
          <p:cNvSpPr txBox="1">
            <a:spLocks/>
          </p:cNvSpPr>
          <p:nvPr/>
        </p:nvSpPr>
        <p:spPr>
          <a:xfrm>
            <a:off x="1171127" y="219055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jsi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97830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171127" y="219055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/>
              <a:t>j</a:t>
            </a:r>
            <a:r>
              <a:rPr lang="cs-CZ" sz="6000" b="1" dirty="0" smtClean="0"/>
              <a:t>ste </a:t>
            </a:r>
            <a:endParaRPr lang="cs-CZ" sz="6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844824"/>
            <a:ext cx="5084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spojnice 3">
            <a:hlinkClick r:id="rId2" action="ppaction://hlinksldjump"/>
          </p:cNvPr>
          <p:cNvSpPr/>
          <p:nvPr/>
        </p:nvSpPr>
        <p:spPr>
          <a:xfrm>
            <a:off x="1161255" y="3444661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5" name="Vývojový diagram: spojnice 4">
            <a:hlinkClick r:id="rId2" action="ppaction://hlinksldjump"/>
          </p:cNvPr>
          <p:cNvSpPr/>
          <p:nvPr/>
        </p:nvSpPr>
        <p:spPr>
          <a:xfrm>
            <a:off x="1171127" y="2115538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sind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7" name="Vývojový diagram: spojnice 6">
            <a:hlinkClick r:id="" action="ppaction://hlinkshowjump?jump=nextslide"/>
          </p:cNvPr>
          <p:cNvSpPr/>
          <p:nvPr/>
        </p:nvSpPr>
        <p:spPr>
          <a:xfrm>
            <a:off x="1171127" y="4737200"/>
            <a:ext cx="1303533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ihr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seid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4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3 x 9</a:t>
            </a:r>
            <a:endParaRPr lang="cs-CZ" sz="6000" b="1" dirty="0"/>
          </a:p>
        </p:txBody>
      </p:sp>
      <p:sp>
        <p:nvSpPr>
          <p:cNvPr id="20" name="Vývojový diagram: spojnice 19">
            <a:hlinkClick r:id="" action="ppaction://hlinkshowjump?jump=nextslide"/>
          </p:cNvPr>
          <p:cNvSpPr/>
          <p:nvPr/>
        </p:nvSpPr>
        <p:spPr>
          <a:xfrm>
            <a:off x="662827" y="3333190"/>
            <a:ext cx="1460901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1" name="Vývojový diagram: spojnice 20">
            <a:hlinkClick r:id="rId2" action="ppaction://hlinksldjump"/>
          </p:cNvPr>
          <p:cNvSpPr/>
          <p:nvPr/>
        </p:nvSpPr>
        <p:spPr>
          <a:xfrm>
            <a:off x="662828" y="1916832"/>
            <a:ext cx="1460900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2" name="Vývojový diagram: spojnice 21">
            <a:hlinkClick r:id="rId2" action="ppaction://hlinksldjump"/>
          </p:cNvPr>
          <p:cNvSpPr/>
          <p:nvPr/>
        </p:nvSpPr>
        <p:spPr>
          <a:xfrm>
            <a:off x="662828" y="4633418"/>
            <a:ext cx="1460900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Nadpis 3"/>
          <p:cNvSpPr txBox="1">
            <a:spLocks/>
          </p:cNvSpPr>
          <p:nvPr/>
        </p:nvSpPr>
        <p:spPr>
          <a:xfrm>
            <a:off x="1171127" y="219055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jsem</a:t>
            </a:r>
            <a:endParaRPr lang="cs-CZ" sz="6000" b="1" dirty="0"/>
          </a:p>
        </p:txBody>
      </p:sp>
      <p:sp>
        <p:nvSpPr>
          <p:cNvPr id="2" name="Obdélník 1"/>
          <p:cNvSpPr/>
          <p:nvPr/>
        </p:nvSpPr>
        <p:spPr>
          <a:xfrm>
            <a:off x="300443" y="1569454"/>
            <a:ext cx="5052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640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endParaRPr lang="cs-CZ" sz="6000" b="1" dirty="0"/>
          </a:p>
        </p:txBody>
      </p:sp>
      <p:sp>
        <p:nvSpPr>
          <p:cNvPr id="20" name="Vývojový diagram: spojnice 19">
            <a:hlinkClick r:id="rId2" action="ppaction://hlinksldjump"/>
          </p:cNvPr>
          <p:cNvSpPr/>
          <p:nvPr/>
        </p:nvSpPr>
        <p:spPr>
          <a:xfrm>
            <a:off x="763747" y="3140966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1" name="Vývojový diagram: spojnice 20">
            <a:hlinkClick r:id="" action="ppaction://hlinkshowjump?jump=nextslide"/>
          </p:cNvPr>
          <p:cNvSpPr/>
          <p:nvPr/>
        </p:nvSpPr>
        <p:spPr>
          <a:xfrm>
            <a:off x="763746" y="1743824"/>
            <a:ext cx="1303533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wir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sind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Vývojový diagram: spojnice 22">
            <a:hlinkClick r:id="rId2" action="ppaction://hlinksldjump"/>
          </p:cNvPr>
          <p:cNvSpPr/>
          <p:nvPr/>
        </p:nvSpPr>
        <p:spPr>
          <a:xfrm>
            <a:off x="662828" y="4633418"/>
            <a:ext cx="1303531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1144876"/>
            <a:ext cx="6463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Nadpis 3"/>
          <p:cNvSpPr txBox="1">
            <a:spLocks/>
          </p:cNvSpPr>
          <p:nvPr/>
        </p:nvSpPr>
        <p:spPr>
          <a:xfrm>
            <a:off x="1251947" y="246972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jsme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09984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ývojový diagram: spojnice 19">
            <a:hlinkClick r:id="rId2" action="ppaction://hlinksldjump"/>
          </p:cNvPr>
          <p:cNvSpPr/>
          <p:nvPr/>
        </p:nvSpPr>
        <p:spPr>
          <a:xfrm>
            <a:off x="713232" y="3212976"/>
            <a:ext cx="1303531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1" name="Vývojový diagram: spojnice 20">
            <a:hlinkClick r:id="" action="ppaction://hlinkshowjump?jump=nextslide"/>
          </p:cNvPr>
          <p:cNvSpPr/>
          <p:nvPr/>
        </p:nvSpPr>
        <p:spPr>
          <a:xfrm>
            <a:off x="713232" y="4611960"/>
            <a:ext cx="1303533" cy="129614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2" name="Vývojový diagram: spojnice 21">
            <a:hlinkClick r:id="rId2" action="ppaction://hlinksldjump"/>
          </p:cNvPr>
          <p:cNvSpPr/>
          <p:nvPr/>
        </p:nvSpPr>
        <p:spPr>
          <a:xfrm>
            <a:off x="678627" y="1845605"/>
            <a:ext cx="1303531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sind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9009" y="1476273"/>
            <a:ext cx="5645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Nadpis 3"/>
          <p:cNvSpPr txBox="1">
            <a:spLocks noGrp="1"/>
          </p:cNvSpPr>
          <p:nvPr>
            <p:ph type="title"/>
          </p:nvPr>
        </p:nvSpPr>
        <p:spPr>
          <a:xfrm>
            <a:off x="420688" y="219075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je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8553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5 x 3</a:t>
            </a:r>
            <a:endParaRPr lang="cs-CZ" sz="6000" b="1" dirty="0"/>
          </a:p>
        </p:txBody>
      </p:sp>
      <p:sp>
        <p:nvSpPr>
          <p:cNvPr id="20" name="Vývojový diagram: spojnice 19">
            <a:hlinkClick r:id="rId2" action="ppaction://hlinksldjump"/>
          </p:cNvPr>
          <p:cNvSpPr/>
          <p:nvPr/>
        </p:nvSpPr>
        <p:spPr>
          <a:xfrm>
            <a:off x="662828" y="1916832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Vývojový diagram: spojnice 22">
            <a:hlinkClick r:id="rId2" action="ppaction://hlinksldjump"/>
          </p:cNvPr>
          <p:cNvSpPr/>
          <p:nvPr/>
        </p:nvSpPr>
        <p:spPr>
          <a:xfrm>
            <a:off x="662828" y="4633418"/>
            <a:ext cx="1303531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ist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4" name="Vývojový diagram: spojnice 23">
            <a:hlinkClick r:id="" action="ppaction://hlinkshowjump?jump=nextslide"/>
          </p:cNvPr>
          <p:cNvSpPr/>
          <p:nvPr/>
        </p:nvSpPr>
        <p:spPr>
          <a:xfrm>
            <a:off x="662827" y="3351487"/>
            <a:ext cx="1303533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sind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2" name="Nadpis 3"/>
          <p:cNvSpPr txBox="1">
            <a:spLocks/>
          </p:cNvSpPr>
          <p:nvPr/>
        </p:nvSpPr>
        <p:spPr>
          <a:xfrm>
            <a:off x="1171127" y="219055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/>
              <a:t>jsou</a:t>
            </a:r>
            <a:endParaRPr lang="cs-CZ" sz="6000" b="1" dirty="0"/>
          </a:p>
        </p:txBody>
      </p:sp>
      <p:sp>
        <p:nvSpPr>
          <p:cNvPr id="2" name="Obdélník 1"/>
          <p:cNvSpPr/>
          <p:nvPr/>
        </p:nvSpPr>
        <p:spPr>
          <a:xfrm>
            <a:off x="179512" y="1624444"/>
            <a:ext cx="5774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123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463" y="21905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5 x 3</a:t>
            </a:r>
            <a:endParaRPr lang="cs-CZ" sz="6000" b="1" dirty="0"/>
          </a:p>
        </p:txBody>
      </p:sp>
      <p:sp>
        <p:nvSpPr>
          <p:cNvPr id="20" name="Vývojový diagram: spojnice 19">
            <a:hlinkClick r:id="rId2" action="ppaction://hlinksldjump"/>
          </p:cNvPr>
          <p:cNvSpPr/>
          <p:nvPr/>
        </p:nvSpPr>
        <p:spPr>
          <a:xfrm>
            <a:off x="756914" y="3242749"/>
            <a:ext cx="1654846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ihr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habt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3" name="Vývojový diagram: spojnice 22">
            <a:hlinkClick r:id="rId2" action="ppaction://hlinksldjump"/>
          </p:cNvPr>
          <p:cNvSpPr/>
          <p:nvPr/>
        </p:nvSpPr>
        <p:spPr>
          <a:xfrm>
            <a:off x="756914" y="1844824"/>
            <a:ext cx="1654846" cy="124385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4" name="Vývojový diagram: spojnice 23">
            <a:hlinkClick r:id="" action="ppaction://hlinkshowjump?jump=nextslide"/>
          </p:cNvPr>
          <p:cNvSpPr/>
          <p:nvPr/>
        </p:nvSpPr>
        <p:spPr>
          <a:xfrm>
            <a:off x="756914" y="4744750"/>
            <a:ext cx="1654846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haben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22" name="Nadpis 3"/>
          <p:cNvSpPr txBox="1">
            <a:spLocks/>
          </p:cNvSpPr>
          <p:nvPr/>
        </p:nvSpPr>
        <p:spPr>
          <a:xfrm>
            <a:off x="1171127" y="219055"/>
            <a:ext cx="66412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/>
              <a:t>m</a:t>
            </a:r>
            <a:r>
              <a:rPr lang="cs-CZ" sz="6000" b="1" dirty="0" smtClean="0"/>
              <a:t>áte /Vy/</a:t>
            </a:r>
            <a:endParaRPr lang="cs-CZ" sz="6000" b="1" dirty="0"/>
          </a:p>
        </p:txBody>
      </p:sp>
      <p:sp>
        <p:nvSpPr>
          <p:cNvPr id="2" name="Obdélník 1"/>
          <p:cNvSpPr/>
          <p:nvPr/>
        </p:nvSpPr>
        <p:spPr>
          <a:xfrm>
            <a:off x="179512" y="1417933"/>
            <a:ext cx="5774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915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159411" y="246733"/>
            <a:ext cx="6508933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/>
              <a:t>j</a:t>
            </a:r>
            <a:r>
              <a:rPr lang="cs-CZ" sz="6000" b="1" dirty="0" smtClean="0"/>
              <a:t>ste /Vy/</a:t>
            </a:r>
            <a:endParaRPr lang="cs-CZ" sz="6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844824"/>
            <a:ext cx="6463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spojnice 3">
            <a:hlinkClick r:id="rId2" action="ppaction://hlinksldjump"/>
          </p:cNvPr>
          <p:cNvSpPr/>
          <p:nvPr/>
        </p:nvSpPr>
        <p:spPr>
          <a:xfrm>
            <a:off x="1161255" y="3444661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i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ch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212745">
                    <a:lumMod val="50000"/>
                  </a:srgbClr>
                </a:solidFill>
              </a:rPr>
              <a:t>bin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5" name="Vývojový diagram: spojnice 4">
            <a:hlinkClick r:id="rId2" action="ppaction://hlinksldjump"/>
          </p:cNvPr>
          <p:cNvSpPr/>
          <p:nvPr/>
        </p:nvSpPr>
        <p:spPr>
          <a:xfrm>
            <a:off x="1171127" y="4759277"/>
            <a:ext cx="1303532" cy="1224135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ihr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seid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  <p:sp>
        <p:nvSpPr>
          <p:cNvPr id="7" name="Vývojový diagram: spojnice 6">
            <a:hlinkClick r:id="" action="ppaction://hlinkshowjump?jump=nextslide"/>
          </p:cNvPr>
          <p:cNvSpPr/>
          <p:nvPr/>
        </p:nvSpPr>
        <p:spPr>
          <a:xfrm>
            <a:off x="1172883" y="2137211"/>
            <a:ext cx="1303533" cy="1175930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212745">
                    <a:lumMod val="50000"/>
                  </a:srgbClr>
                </a:solidFill>
              </a:rPr>
              <a:t>S</a:t>
            </a:r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ie</a:t>
            </a:r>
            <a:endParaRPr lang="cs-CZ" sz="2800" b="1" dirty="0" smtClean="0">
              <a:solidFill>
                <a:srgbClr val="212745">
                  <a:lumMod val="50000"/>
                </a:srgbClr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212745">
                    <a:lumMod val="50000"/>
                  </a:srgbClr>
                </a:solidFill>
              </a:rPr>
              <a:t>sind</a:t>
            </a:r>
            <a:endParaRPr lang="cs-CZ" sz="2800" b="1" dirty="0">
              <a:solidFill>
                <a:srgbClr val="212745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68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Výborně, už umíš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Hana\AppData\Local\Microsoft\Windows\Temporary Internet Files\Content.IE5\0C7EV1HJ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6153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52305" y="4437112"/>
            <a:ext cx="615874" cy="1569660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9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715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6912768" cy="1143000"/>
          </a:xfrm>
        </p:spPr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23B618"/>
                </a:solidFill>
              </a:rPr>
              <a:t>Špatně, zkus to znovu</a:t>
            </a:r>
            <a:endParaRPr lang="cs-CZ" sz="5400" b="1" dirty="0">
              <a:solidFill>
                <a:srgbClr val="23B618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5724128" y="4725144"/>
            <a:ext cx="2448272" cy="122413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6" name="Picture 2" descr="C:\Users\kubalikova\AppData\Local\Microsoft\Windows\Temporary Internet Files\Content.IE5\AM1I8PN9\MC9004344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36186"/>
            <a:ext cx="2664296" cy="249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83152" y="2204864"/>
            <a:ext cx="5881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6A415"/>
                </a:solidFill>
              </a:rPr>
              <a:t>Klikni na šipku zpět</a:t>
            </a:r>
            <a:endParaRPr lang="cs-CZ" sz="3600" b="1" dirty="0">
              <a:solidFill>
                <a:srgbClr val="06A415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372200" y="2708920"/>
            <a:ext cx="576064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2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Zdroje: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636912"/>
            <a:ext cx="6768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Při zpracování DUM nebyly použity žádné vnější </a:t>
            </a:r>
            <a:endParaRPr lang="cs-CZ" sz="2400" dirty="0"/>
          </a:p>
          <a:p>
            <a:r>
              <a:rPr lang="cs-CZ" sz="2400" b="1" dirty="0"/>
              <a:t>materiály. Jedná se o vlastní práci autora. </a:t>
            </a:r>
            <a:endParaRPr lang="cs-CZ" sz="2400" dirty="0"/>
          </a:p>
          <a:p>
            <a:r>
              <a:rPr lang="cs-CZ" sz="2400" b="1" dirty="0"/>
              <a:t>Obrázky pocházejí z knihoven </a:t>
            </a:r>
            <a:r>
              <a:rPr lang="cs-CZ" sz="2400" b="1" dirty="0" smtClean="0"/>
              <a:t>Microsoft Office.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073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305</TotalTime>
  <Words>321</Words>
  <Application>Microsoft Office PowerPoint</Application>
  <PresentationFormat>Předvádění na obrazovce (4:3)</PresentationFormat>
  <Paragraphs>146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máš</vt:lpstr>
      <vt:lpstr>Prezentace aplikace PowerPoint</vt:lpstr>
      <vt:lpstr>máte</vt:lpstr>
      <vt:lpstr>mám</vt:lpstr>
      <vt:lpstr>16 : 2</vt:lpstr>
      <vt:lpstr>Prezentace aplikace PowerPoint</vt:lpstr>
      <vt:lpstr>3 x 9</vt:lpstr>
      <vt:lpstr>Prezentace aplikace PowerPoint</vt:lpstr>
      <vt:lpstr>je</vt:lpstr>
      <vt:lpstr>5 x 3</vt:lpstr>
      <vt:lpstr>5 x 3</vt:lpstr>
      <vt:lpstr>Prezentace aplikace PowerPoint</vt:lpstr>
      <vt:lpstr>Výborně, už umíš.</vt:lpstr>
      <vt:lpstr>Špatně, zkus to znovu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36</cp:revision>
  <dcterms:created xsi:type="dcterms:W3CDTF">2012-05-22T19:16:59Z</dcterms:created>
  <dcterms:modified xsi:type="dcterms:W3CDTF">2013-02-03T14:06:23Z</dcterms:modified>
</cp:coreProperties>
</file>