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slovní druhy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slovní druhy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422754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slovních druhů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tabulku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6235120"/>
              </p:ext>
            </p:extLst>
          </p:nvPr>
        </p:nvGraphicFramePr>
        <p:xfrm>
          <a:off x="457200" y="1600201"/>
          <a:ext cx="8229600" cy="4853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11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SLOVNÍ DRUH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PŘÍKLADY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podstatná jména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přídavná jména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zelený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ta,</a:t>
                      </a:r>
                      <a:r>
                        <a:rPr lang="cs-CZ" baseline="0" dirty="0" smtClean="0"/>
                        <a:t> ono, sám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tři, sto, dvakrát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rychle, kolem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předložky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ale, protože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ať, kéž, nechť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1194">
                <a:tc>
                  <a:txBody>
                    <a:bodyPr/>
                    <a:lstStyle/>
                    <a:p>
                      <a:r>
                        <a:rPr lang="cs-CZ" dirty="0" smtClean="0"/>
                        <a:t>citoslovce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87</Words>
  <Application>Microsoft Office PowerPoint</Application>
  <PresentationFormat>Předvádění na obrazovce (4:3)</PresentationFormat>
  <Paragraphs>23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ANOTACE</vt:lpstr>
      <vt:lpstr>Doplň tabulku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68</cp:revision>
  <dcterms:created xsi:type="dcterms:W3CDTF">2011-06-20T10:40:08Z</dcterms:created>
  <dcterms:modified xsi:type="dcterms:W3CDTF">2012-03-15T18:57:39Z</dcterms:modified>
</cp:coreProperties>
</file>