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notesMasterIdLst>
    <p:notesMasterId r:id="rId10"/>
  </p:notesMasterIdLst>
  <p:sldIdLst>
    <p:sldId id="257" r:id="rId2"/>
    <p:sldId id="264" r:id="rId3"/>
    <p:sldId id="263" r:id="rId4"/>
    <p:sldId id="259" r:id="rId5"/>
    <p:sldId id="262" r:id="rId6"/>
    <p:sldId id="258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a Mateřská škola, Police nad Metují, okres Náchod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>
              <a:latin typeface="Arial" pitchFamily="34" charset="0"/>
              <a:cs typeface="Arial" pitchFamily="34" charset="0"/>
            </a:rPr>
            <a:t>Název : </a:t>
          </a:r>
          <a:r>
            <a:rPr lang="cs-CZ" dirty="0" smtClean="0">
              <a:latin typeface="Arial" pitchFamily="34" charset="0"/>
              <a:cs typeface="Arial" pitchFamily="34" charset="0"/>
            </a:rPr>
            <a:t>VY_32_INOVACE_8A_08_Perfektum nepravidelných sloves  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projektu: </a:t>
          </a:r>
          <a:r>
            <a:rPr lang="cs-CZ" dirty="0" smtClean="0"/>
            <a:t>CZ.1.07/1.4.00/21.1431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587BA460-3AB9-484B-9AF1-CEC92BA5C37A}">
      <dgm:prSet phldrT="[Text]"/>
      <dgm:spPr/>
      <dgm:t>
        <a:bodyPr/>
        <a:lstStyle/>
        <a:p>
          <a:pPr algn="l"/>
          <a:r>
            <a:rPr lang="cs-CZ"/>
            <a:t>Autor: Hana Křišťálová </a:t>
          </a:r>
        </a:p>
      </dgm:t>
    </dgm:pt>
    <dgm:pt modelId="{A82C0E40-42C6-4210-9041-84F1F63C7020}" type="parTrans" cxnId="{B19BB574-80FE-498C-B713-234EE551EEE9}">
      <dgm:prSet/>
      <dgm:spPr/>
      <dgm:t>
        <a:bodyPr/>
        <a:lstStyle/>
        <a:p>
          <a:endParaRPr lang="cs-CZ"/>
        </a:p>
      </dgm:t>
    </dgm:pt>
    <dgm:pt modelId="{7AD7055D-0DA1-49B0-B924-CCFD13344FE8}" type="sibTrans" cxnId="{B19BB574-80FE-498C-B713-234EE551EEE9}">
      <dgm:prSet/>
      <dgm:spPr/>
      <dgm:t>
        <a:bodyPr/>
        <a:lstStyle/>
        <a:p>
          <a:endParaRPr lang="cs-CZ"/>
        </a:p>
      </dgm:t>
    </dgm:pt>
    <dgm:pt modelId="{3DA8B934-E9BC-4B9B-92CF-464E4D6D1B9F}">
      <dgm:prSet phldrT="[Text]"/>
      <dgm:spPr/>
      <dgm:t>
        <a:bodyPr/>
        <a:lstStyle/>
        <a:p>
          <a:pPr algn="l"/>
          <a:r>
            <a:rPr lang="cs-CZ" dirty="0"/>
            <a:t>Vzdělávací obor: Německý </a:t>
          </a:r>
          <a:r>
            <a:rPr lang="cs-CZ" dirty="0" smtClean="0"/>
            <a:t>jazyk</a:t>
          </a:r>
          <a:endParaRPr lang="cs-CZ" dirty="0"/>
        </a:p>
      </dgm:t>
    </dgm:pt>
    <dgm:pt modelId="{CB6FF463-BA40-4E6B-B913-EBCF765C8786}" type="parTrans" cxnId="{1B18796F-D643-419F-90F7-2E4E1E4C2FE6}">
      <dgm:prSet/>
      <dgm:spPr/>
      <dgm:t>
        <a:bodyPr/>
        <a:lstStyle/>
        <a:p>
          <a:endParaRPr lang="cs-CZ"/>
        </a:p>
      </dgm:t>
    </dgm:pt>
    <dgm:pt modelId="{7D6F8061-E8EC-4663-8475-0FAD45DC7555}" type="sibTrans" cxnId="{1B18796F-D643-419F-90F7-2E4E1E4C2FE6}">
      <dgm:prSet/>
      <dgm:spPr/>
      <dgm:t>
        <a:bodyPr/>
        <a:lstStyle/>
        <a:p>
          <a:endParaRPr lang="cs-CZ"/>
        </a:p>
      </dgm:t>
    </dgm:pt>
    <dgm:pt modelId="{3E32C563-7BC4-40C8-8098-074160D4310E}">
      <dgm:prSet/>
      <dgm:spPr/>
      <dgm:t>
        <a:bodyPr/>
        <a:lstStyle/>
        <a:p>
          <a:pPr algn="l"/>
          <a:r>
            <a:rPr lang="cs-CZ" dirty="0"/>
            <a:t>Ročník: </a:t>
          </a:r>
          <a:r>
            <a:rPr lang="cs-CZ" dirty="0" smtClean="0"/>
            <a:t>9.</a:t>
          </a:r>
          <a:endParaRPr lang="cs-CZ" dirty="0"/>
        </a:p>
      </dgm:t>
    </dgm:pt>
    <dgm:pt modelId="{E7F47B51-8469-42AA-A286-84C3267DAB4D}" type="parTrans" cxnId="{7DF59DBC-5BC7-4A10-9607-D29F1D45FD81}">
      <dgm:prSet/>
      <dgm:spPr/>
      <dgm:t>
        <a:bodyPr/>
        <a:lstStyle/>
        <a:p>
          <a:endParaRPr lang="cs-CZ"/>
        </a:p>
      </dgm:t>
    </dgm:pt>
    <dgm:pt modelId="{F4052131-9624-4998-A39B-FA5EC1791510}" type="sibTrans" cxnId="{7DF59DBC-5BC7-4A10-9607-D29F1D45FD81}">
      <dgm:prSet/>
      <dgm:spPr/>
      <dgm:t>
        <a:bodyPr/>
        <a:lstStyle/>
        <a:p>
          <a:endParaRPr lang="cs-CZ"/>
        </a:p>
      </dgm:t>
    </dgm:pt>
    <dgm:pt modelId="{797D126F-EC16-429E-8062-CDBF81E2BBF1}">
      <dgm:prSet phldrT="[Text]"/>
      <dgm:spPr/>
      <dgm:t>
        <a:bodyPr/>
        <a:lstStyle/>
        <a:p>
          <a:pPr algn="l"/>
          <a:r>
            <a:rPr lang="cs-CZ" smtClean="0"/>
            <a:t>Téma: Slovesa</a:t>
          </a:r>
          <a:endParaRPr lang="cs-CZ"/>
        </a:p>
      </dgm:t>
    </dgm:pt>
    <dgm:pt modelId="{B29D0978-1FF5-45B1-9476-E503A2C26EF8}" type="parTrans" cxnId="{6355837B-4926-4CF6-B931-02FA6444FC99}">
      <dgm:prSet/>
      <dgm:spPr/>
      <dgm:t>
        <a:bodyPr/>
        <a:lstStyle/>
        <a:p>
          <a:endParaRPr lang="cs-CZ"/>
        </a:p>
      </dgm:t>
    </dgm:pt>
    <dgm:pt modelId="{00997992-5C03-4D11-9B0B-A705CA269D55}" type="sibTrans" cxnId="{6355837B-4926-4CF6-B931-02FA6444FC99}">
      <dgm:prSet/>
      <dgm:spPr/>
      <dgm:t>
        <a:bodyPr/>
        <a:lstStyle/>
        <a:p>
          <a:endParaRPr lang="cs-CZ"/>
        </a:p>
      </dgm:t>
    </dgm:pt>
    <dgm:pt modelId="{14A2C91D-01CD-4C93-B43E-242DBA5A7E57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33FB7CCA-E988-42EC-B3B2-FF480D648A83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25FECCCD-C7CB-4151-A725-41227E588B16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6C8BC47-8BA2-42C9-A70B-4CE81FD611D1}" type="pres">
      <dgm:prSet presAssocID="{39F8B381-5807-488E-AC22-73DD4140ED4A}" presName="srcNode" presStyleLbl="node1" presStyleIdx="0" presStyleCnt="7"/>
      <dgm:spPr/>
      <dgm:t>
        <a:bodyPr/>
        <a:lstStyle/>
        <a:p>
          <a:endParaRPr lang="cs-CZ"/>
        </a:p>
      </dgm:t>
    </dgm:pt>
    <dgm:pt modelId="{3A7AF97C-DFB9-4925-ABDE-8F202959B8EB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EC5193C7-6F7F-437E-8AA2-A700B409EF02}" type="pres">
      <dgm:prSet presAssocID="{39F8B381-5807-488E-AC22-73DD4140ED4A}" presName="extraNode" presStyleLbl="node1" presStyleIdx="0" presStyleCnt="7"/>
      <dgm:spPr/>
      <dgm:t>
        <a:bodyPr/>
        <a:lstStyle/>
        <a:p>
          <a:endParaRPr lang="cs-CZ"/>
        </a:p>
      </dgm:t>
    </dgm:pt>
    <dgm:pt modelId="{D46AA5BD-F962-421D-9E34-AE18C0E9B6E6}" type="pres">
      <dgm:prSet presAssocID="{39F8B381-5807-488E-AC22-73DD4140ED4A}" presName="dstNode" presStyleLbl="node1" presStyleIdx="0" presStyleCnt="7"/>
      <dgm:spPr/>
      <dgm:t>
        <a:bodyPr/>
        <a:lstStyle/>
        <a:p>
          <a:endParaRPr lang="cs-CZ"/>
        </a:p>
      </dgm:t>
    </dgm:pt>
    <dgm:pt modelId="{29EC9267-BEC8-4FAF-8B16-6307BA7421B3}" type="pres">
      <dgm:prSet presAssocID="{445C7998-7549-48B0-BD68-D4F0167F02E5}" presName="text_1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539ECC-8DEA-4B4C-9324-52F74E0DF1AE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FE484EF2-5172-4E41-856B-9950C2906BDC}" type="pres">
      <dgm:prSet presAssocID="{445C7998-7549-48B0-BD68-D4F0167F02E5}" presName="accentRepeatNode" presStyleLbl="solidFgAcc1" presStyleIdx="0" presStyleCnt="7"/>
      <dgm:spPr/>
      <dgm:t>
        <a:bodyPr/>
        <a:lstStyle/>
        <a:p>
          <a:endParaRPr lang="cs-CZ"/>
        </a:p>
      </dgm:t>
    </dgm:pt>
    <dgm:pt modelId="{B5270961-24A7-4220-BA16-6E464795F66E}" type="pres">
      <dgm:prSet presAssocID="{587BA460-3AB9-484B-9AF1-CEC92BA5C37A}" presName="text_2" presStyleLbl="node1" presStyleIdx="1" presStyleCnt="7" custLinFactNeighborX="813" custLinFactNeighborY="28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84946B-401D-4548-8DC1-FEF5F7A2D89C}" type="pres">
      <dgm:prSet presAssocID="{587BA460-3AB9-484B-9AF1-CEC92BA5C37A}" presName="accent_2" presStyleCnt="0"/>
      <dgm:spPr/>
    </dgm:pt>
    <dgm:pt modelId="{81F2D4C6-CF5A-4BB3-9D8A-7C77EE9F1702}" type="pres">
      <dgm:prSet presAssocID="{587BA460-3AB9-484B-9AF1-CEC92BA5C37A}" presName="accentRepeatNode" presStyleLbl="solidFgAcc1" presStyleIdx="1" presStyleCnt="7"/>
      <dgm:spPr/>
    </dgm:pt>
    <dgm:pt modelId="{AA41D5CD-5BD9-4673-8022-5705B406B1D7}" type="pres">
      <dgm:prSet presAssocID="{019433A1-1324-4DE1-9E6F-32B851095F74}" presName="text_3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20C812-E9EC-4C19-93F3-B38DD3FA1E8F}" type="pres">
      <dgm:prSet presAssocID="{019433A1-1324-4DE1-9E6F-32B851095F74}" presName="accent_3" presStyleCnt="0"/>
      <dgm:spPr/>
    </dgm:pt>
    <dgm:pt modelId="{AD707523-F656-4355-BF05-6BFBB76BB3C5}" type="pres">
      <dgm:prSet presAssocID="{019433A1-1324-4DE1-9E6F-32B851095F74}" presName="accentRepeatNode" presStyleLbl="solidFgAcc1" presStyleIdx="2" presStyleCnt="7"/>
      <dgm:spPr/>
      <dgm:t>
        <a:bodyPr/>
        <a:lstStyle/>
        <a:p>
          <a:endParaRPr lang="cs-CZ"/>
        </a:p>
      </dgm:t>
    </dgm:pt>
    <dgm:pt modelId="{D2A458AE-B3BB-47AC-8598-811F63B241D6}" type="pres">
      <dgm:prSet presAssocID="{3DA8B934-E9BC-4B9B-92CF-464E4D6D1B9F}" presName="text_4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FA7FB4-BED7-463B-9CE8-88AACF29A4F2}" type="pres">
      <dgm:prSet presAssocID="{3DA8B934-E9BC-4B9B-92CF-464E4D6D1B9F}" presName="accent_4" presStyleCnt="0"/>
      <dgm:spPr/>
    </dgm:pt>
    <dgm:pt modelId="{886AB8B1-69E6-44D1-BEC1-C054B0033DCA}" type="pres">
      <dgm:prSet presAssocID="{3DA8B934-E9BC-4B9B-92CF-464E4D6D1B9F}" presName="accentRepeatNode" presStyleLbl="solidFgAcc1" presStyleIdx="3" presStyleCnt="7"/>
      <dgm:spPr/>
    </dgm:pt>
    <dgm:pt modelId="{2B53C3CB-A109-45D3-A900-12B9049D9563}" type="pres">
      <dgm:prSet presAssocID="{797D126F-EC16-429E-8062-CDBF81E2BBF1}" presName="text_5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A34595-EF4D-42E7-AB10-6047531D7C81}" type="pres">
      <dgm:prSet presAssocID="{797D126F-EC16-429E-8062-CDBF81E2BBF1}" presName="accent_5" presStyleCnt="0"/>
      <dgm:spPr/>
    </dgm:pt>
    <dgm:pt modelId="{A9DB4988-66F1-4870-9E6C-517617FFC823}" type="pres">
      <dgm:prSet presAssocID="{797D126F-EC16-429E-8062-CDBF81E2BBF1}" presName="accentRepeatNode" presStyleLbl="solidFgAcc1" presStyleIdx="4" presStyleCnt="7"/>
      <dgm:spPr/>
    </dgm:pt>
    <dgm:pt modelId="{EA092CCE-6181-4ABF-97E5-22FF3A34E451}" type="pres">
      <dgm:prSet presAssocID="{3E32C563-7BC4-40C8-8098-074160D4310E}" presName="text_6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F8CE84-0303-4E4E-8DE8-1272D9FA477C}" type="pres">
      <dgm:prSet presAssocID="{3E32C563-7BC4-40C8-8098-074160D4310E}" presName="accent_6" presStyleCnt="0"/>
      <dgm:spPr/>
    </dgm:pt>
    <dgm:pt modelId="{9172BB21-06D4-495F-902F-9FA6C381F0A2}" type="pres">
      <dgm:prSet presAssocID="{3E32C563-7BC4-40C8-8098-074160D4310E}" presName="accentRepeatNode" presStyleLbl="solidFgAcc1" presStyleIdx="5" presStyleCnt="7"/>
      <dgm:spPr/>
    </dgm:pt>
    <dgm:pt modelId="{375E87F7-A57E-4E18-BDBF-3BBDF14AD217}" type="pres">
      <dgm:prSet presAssocID="{EBC41103-E2E5-4D48-9B4B-425520D3D098}" presName="text_7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395BA1-8A8A-4B3E-A580-A126B665194A}" type="pres">
      <dgm:prSet presAssocID="{EBC41103-E2E5-4D48-9B4B-425520D3D098}" presName="accent_7" presStyleCnt="0"/>
      <dgm:spPr/>
    </dgm:pt>
    <dgm:pt modelId="{DE72C8E8-6612-4DE9-9A7F-76A77B613A66}" type="pres">
      <dgm:prSet presAssocID="{EBC41103-E2E5-4D48-9B4B-425520D3D098}" presName="accentRepeatNode" presStyleLbl="solidFgAcc1" presStyleIdx="6" presStyleCnt="7"/>
      <dgm:spPr/>
      <dgm:t>
        <a:bodyPr/>
        <a:lstStyle/>
        <a:p>
          <a:endParaRPr lang="cs-CZ"/>
        </a:p>
      </dgm:t>
    </dgm:pt>
  </dgm:ptLst>
  <dgm:cxnLst>
    <dgm:cxn modelId="{CDEAEE79-C617-43CA-BEF0-EC867FA565D4}" type="presOf" srcId="{797D126F-EC16-429E-8062-CDBF81E2BBF1}" destId="{2B53C3CB-A109-45D3-A900-12B9049D9563}" srcOrd="0" destOrd="0" presId="urn:microsoft.com/office/officeart/2008/layout/VerticalCurvedList"/>
    <dgm:cxn modelId="{7DF59DBC-5BC7-4A10-9607-D29F1D45FD81}" srcId="{39F8B381-5807-488E-AC22-73DD4140ED4A}" destId="{3E32C563-7BC4-40C8-8098-074160D4310E}" srcOrd="5" destOrd="0" parTransId="{E7F47B51-8469-42AA-A286-84C3267DAB4D}" sibTransId="{F4052131-9624-4998-A39B-FA5EC1791510}"/>
    <dgm:cxn modelId="{287EF84B-6BCD-450C-9019-BABB08869A2D}" type="presOf" srcId="{3DA8B934-E9BC-4B9B-92CF-464E4D6D1B9F}" destId="{D2A458AE-B3BB-47AC-8598-811F63B241D6}" srcOrd="0" destOrd="0" presId="urn:microsoft.com/office/officeart/2008/layout/VerticalCurvedList"/>
    <dgm:cxn modelId="{56D768D4-D8A8-4F09-8215-BEB7EB914931}" srcId="{39F8B381-5807-488E-AC22-73DD4140ED4A}" destId="{EBC41103-E2E5-4D48-9B4B-425520D3D098}" srcOrd="6" destOrd="0" parTransId="{66EC36A9-2BA2-4EC9-AAE7-037918B0215E}" sibTransId="{CD7C273C-2CBB-488A-8BF2-5D00DBC541E5}"/>
    <dgm:cxn modelId="{E08289D0-7B7A-41DD-AEA4-FFB40A0848DE}" type="presOf" srcId="{019433A1-1324-4DE1-9E6F-32B851095F74}" destId="{AA41D5CD-5BD9-4673-8022-5705B406B1D7}" srcOrd="0" destOrd="0" presId="urn:microsoft.com/office/officeart/2008/layout/VerticalCurvedList"/>
    <dgm:cxn modelId="{863AF976-18B1-485D-A198-5801A5A24ADC}" type="presOf" srcId="{3E32C563-7BC4-40C8-8098-074160D4310E}" destId="{EA092CCE-6181-4ABF-97E5-22FF3A34E451}" srcOrd="0" destOrd="0" presId="urn:microsoft.com/office/officeart/2008/layout/VerticalCurvedList"/>
    <dgm:cxn modelId="{B19BB574-80FE-498C-B713-234EE551EEE9}" srcId="{39F8B381-5807-488E-AC22-73DD4140ED4A}" destId="{587BA460-3AB9-484B-9AF1-CEC92BA5C37A}" srcOrd="1" destOrd="0" parTransId="{A82C0E40-42C6-4210-9041-84F1F63C7020}" sibTransId="{7AD7055D-0DA1-49B0-B924-CCFD13344FE8}"/>
    <dgm:cxn modelId="{4E616FF1-A63C-4929-90E1-57E0A0A7F4E2}" type="presOf" srcId="{39F8B381-5807-488E-AC22-73DD4140ED4A}" destId="{14A2C91D-01CD-4C93-B43E-242DBA5A7E57}" srcOrd="0" destOrd="0" presId="urn:microsoft.com/office/officeart/2008/layout/VerticalCurvedList"/>
    <dgm:cxn modelId="{C76289C6-69BA-44AB-834A-8E4DB67D7874}" type="presOf" srcId="{445C7998-7549-48B0-BD68-D4F0167F02E5}" destId="{29EC9267-BEC8-4FAF-8B16-6307BA7421B3}" srcOrd="0" destOrd="0" presId="urn:microsoft.com/office/officeart/2008/layout/VerticalCurvedList"/>
    <dgm:cxn modelId="{90CCE5FD-21C5-45FD-849B-2E3BD1B9AB0B}" type="presOf" srcId="{587BA460-3AB9-484B-9AF1-CEC92BA5C37A}" destId="{B5270961-24A7-4220-BA16-6E464795F66E}" srcOrd="0" destOrd="0" presId="urn:microsoft.com/office/officeart/2008/layout/VerticalCurvedList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355837B-4926-4CF6-B931-02FA6444FC99}" srcId="{39F8B381-5807-488E-AC22-73DD4140ED4A}" destId="{797D126F-EC16-429E-8062-CDBF81E2BBF1}" srcOrd="4" destOrd="0" parTransId="{B29D0978-1FF5-45B1-9476-E503A2C26EF8}" sibTransId="{00997992-5C03-4D11-9B0B-A705CA269D55}"/>
    <dgm:cxn modelId="{B35D4EEB-5F06-47E8-ABD6-F426502DE83D}" type="presOf" srcId="{C846DAC9-9D22-4975-84AF-8D4E4FA8DA5C}" destId="{3A7AF97C-DFB9-4925-ABDE-8F202959B8EB}" srcOrd="0" destOrd="0" presId="urn:microsoft.com/office/officeart/2008/layout/VerticalCurvedList"/>
    <dgm:cxn modelId="{201EC61D-F4EF-41E2-8C92-9E0BCC82BE84}" type="presOf" srcId="{EBC41103-E2E5-4D48-9B4B-425520D3D098}" destId="{375E87F7-A57E-4E18-BDBF-3BBDF14AD217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B18796F-D643-419F-90F7-2E4E1E4C2FE6}" srcId="{39F8B381-5807-488E-AC22-73DD4140ED4A}" destId="{3DA8B934-E9BC-4B9B-92CF-464E4D6D1B9F}" srcOrd="3" destOrd="0" parTransId="{CB6FF463-BA40-4E6B-B913-EBCF765C8786}" sibTransId="{7D6F8061-E8EC-4663-8475-0FAD45DC7555}"/>
    <dgm:cxn modelId="{B922F8F4-AC8A-47A5-9EA3-FE533150D47A}" type="presParOf" srcId="{14A2C91D-01CD-4C93-B43E-242DBA5A7E57}" destId="{33FB7CCA-E988-42EC-B3B2-FF480D648A83}" srcOrd="0" destOrd="0" presId="urn:microsoft.com/office/officeart/2008/layout/VerticalCurvedList"/>
    <dgm:cxn modelId="{42EC5D21-9C12-450E-9967-9C2372AC62A8}" type="presParOf" srcId="{33FB7CCA-E988-42EC-B3B2-FF480D648A83}" destId="{25FECCCD-C7CB-4151-A725-41227E588B16}" srcOrd="0" destOrd="0" presId="urn:microsoft.com/office/officeart/2008/layout/VerticalCurvedList"/>
    <dgm:cxn modelId="{F546816C-90B7-4AD4-BA89-44F13C8B1F17}" type="presParOf" srcId="{25FECCCD-C7CB-4151-A725-41227E588B16}" destId="{F6C8BC47-8BA2-42C9-A70B-4CE81FD611D1}" srcOrd="0" destOrd="0" presId="urn:microsoft.com/office/officeart/2008/layout/VerticalCurvedList"/>
    <dgm:cxn modelId="{6103F949-8FE4-4831-86AA-A4B5FBF552F3}" type="presParOf" srcId="{25FECCCD-C7CB-4151-A725-41227E588B16}" destId="{3A7AF97C-DFB9-4925-ABDE-8F202959B8EB}" srcOrd="1" destOrd="0" presId="urn:microsoft.com/office/officeart/2008/layout/VerticalCurvedList"/>
    <dgm:cxn modelId="{6CF32E6A-3C41-453C-96B4-43B0CCD12F2C}" type="presParOf" srcId="{25FECCCD-C7CB-4151-A725-41227E588B16}" destId="{EC5193C7-6F7F-437E-8AA2-A700B409EF02}" srcOrd="2" destOrd="0" presId="urn:microsoft.com/office/officeart/2008/layout/VerticalCurvedList"/>
    <dgm:cxn modelId="{FC516EAE-9371-4D17-A5EA-D61D0E91749E}" type="presParOf" srcId="{25FECCCD-C7CB-4151-A725-41227E588B16}" destId="{D46AA5BD-F962-421D-9E34-AE18C0E9B6E6}" srcOrd="3" destOrd="0" presId="urn:microsoft.com/office/officeart/2008/layout/VerticalCurvedList"/>
    <dgm:cxn modelId="{9ED3A38F-F829-4E85-BCB5-9CF6473EE453}" type="presParOf" srcId="{33FB7CCA-E988-42EC-B3B2-FF480D648A83}" destId="{29EC9267-BEC8-4FAF-8B16-6307BA7421B3}" srcOrd="1" destOrd="0" presId="urn:microsoft.com/office/officeart/2008/layout/VerticalCurvedList"/>
    <dgm:cxn modelId="{C42FC9C3-17B3-4B3A-8260-F5D12F220524}" type="presParOf" srcId="{33FB7CCA-E988-42EC-B3B2-FF480D648A83}" destId="{48539ECC-8DEA-4B4C-9324-52F74E0DF1AE}" srcOrd="2" destOrd="0" presId="urn:microsoft.com/office/officeart/2008/layout/VerticalCurvedList"/>
    <dgm:cxn modelId="{C75823DB-91ED-49CE-BF29-88D61EFCB63F}" type="presParOf" srcId="{48539ECC-8DEA-4B4C-9324-52F74E0DF1AE}" destId="{FE484EF2-5172-4E41-856B-9950C2906BDC}" srcOrd="0" destOrd="0" presId="urn:microsoft.com/office/officeart/2008/layout/VerticalCurvedList"/>
    <dgm:cxn modelId="{FF4294B1-786F-48AB-B837-D52424A61158}" type="presParOf" srcId="{33FB7CCA-E988-42EC-B3B2-FF480D648A83}" destId="{B5270961-24A7-4220-BA16-6E464795F66E}" srcOrd="3" destOrd="0" presId="urn:microsoft.com/office/officeart/2008/layout/VerticalCurvedList"/>
    <dgm:cxn modelId="{EB21C850-4614-46EC-876A-8B345060A996}" type="presParOf" srcId="{33FB7CCA-E988-42EC-B3B2-FF480D648A83}" destId="{9384946B-401D-4548-8DC1-FEF5F7A2D89C}" srcOrd="4" destOrd="0" presId="urn:microsoft.com/office/officeart/2008/layout/VerticalCurvedList"/>
    <dgm:cxn modelId="{2DCF40BA-033F-4A64-9AC2-7D97155445BD}" type="presParOf" srcId="{9384946B-401D-4548-8DC1-FEF5F7A2D89C}" destId="{81F2D4C6-CF5A-4BB3-9D8A-7C77EE9F1702}" srcOrd="0" destOrd="0" presId="urn:microsoft.com/office/officeart/2008/layout/VerticalCurvedList"/>
    <dgm:cxn modelId="{69BFF591-FC71-464E-9E09-C88CAC005E6B}" type="presParOf" srcId="{33FB7CCA-E988-42EC-B3B2-FF480D648A83}" destId="{AA41D5CD-5BD9-4673-8022-5705B406B1D7}" srcOrd="5" destOrd="0" presId="urn:microsoft.com/office/officeart/2008/layout/VerticalCurvedList"/>
    <dgm:cxn modelId="{203C8E13-FDF3-4D59-86E8-F8B60DD6D857}" type="presParOf" srcId="{33FB7CCA-E988-42EC-B3B2-FF480D648A83}" destId="{5E20C812-E9EC-4C19-93F3-B38DD3FA1E8F}" srcOrd="6" destOrd="0" presId="urn:microsoft.com/office/officeart/2008/layout/VerticalCurvedList"/>
    <dgm:cxn modelId="{95FEB659-8109-45C6-8C16-EDF6A9E31A7F}" type="presParOf" srcId="{5E20C812-E9EC-4C19-93F3-B38DD3FA1E8F}" destId="{AD707523-F656-4355-BF05-6BFBB76BB3C5}" srcOrd="0" destOrd="0" presId="urn:microsoft.com/office/officeart/2008/layout/VerticalCurvedList"/>
    <dgm:cxn modelId="{9014E80D-32AC-447B-9C3A-1148372F72E7}" type="presParOf" srcId="{33FB7CCA-E988-42EC-B3B2-FF480D648A83}" destId="{D2A458AE-B3BB-47AC-8598-811F63B241D6}" srcOrd="7" destOrd="0" presId="urn:microsoft.com/office/officeart/2008/layout/VerticalCurvedList"/>
    <dgm:cxn modelId="{EE52836C-B910-4C45-9A5C-E8F89A459CC7}" type="presParOf" srcId="{33FB7CCA-E988-42EC-B3B2-FF480D648A83}" destId="{F5FA7FB4-BED7-463B-9CE8-88AACF29A4F2}" srcOrd="8" destOrd="0" presId="urn:microsoft.com/office/officeart/2008/layout/VerticalCurvedList"/>
    <dgm:cxn modelId="{3477D70F-4231-4E35-8716-54E1AB0FE38A}" type="presParOf" srcId="{F5FA7FB4-BED7-463B-9CE8-88AACF29A4F2}" destId="{886AB8B1-69E6-44D1-BEC1-C054B0033DCA}" srcOrd="0" destOrd="0" presId="urn:microsoft.com/office/officeart/2008/layout/VerticalCurvedList"/>
    <dgm:cxn modelId="{D4170235-660F-42AE-9C91-BF3B399970C1}" type="presParOf" srcId="{33FB7CCA-E988-42EC-B3B2-FF480D648A83}" destId="{2B53C3CB-A109-45D3-A900-12B9049D9563}" srcOrd="9" destOrd="0" presId="urn:microsoft.com/office/officeart/2008/layout/VerticalCurvedList"/>
    <dgm:cxn modelId="{A55B39F7-DA57-42DC-9B9B-62D9F41AB6F5}" type="presParOf" srcId="{33FB7CCA-E988-42EC-B3B2-FF480D648A83}" destId="{21A34595-EF4D-42E7-AB10-6047531D7C81}" srcOrd="10" destOrd="0" presId="urn:microsoft.com/office/officeart/2008/layout/VerticalCurvedList"/>
    <dgm:cxn modelId="{E2B07EE6-43B7-435D-BC26-928184D8B96E}" type="presParOf" srcId="{21A34595-EF4D-42E7-AB10-6047531D7C81}" destId="{A9DB4988-66F1-4870-9E6C-517617FFC823}" srcOrd="0" destOrd="0" presId="urn:microsoft.com/office/officeart/2008/layout/VerticalCurvedList"/>
    <dgm:cxn modelId="{EC67B252-FF88-45CF-99EA-8AF80ED2B25B}" type="presParOf" srcId="{33FB7CCA-E988-42EC-B3B2-FF480D648A83}" destId="{EA092CCE-6181-4ABF-97E5-22FF3A34E451}" srcOrd="11" destOrd="0" presId="urn:microsoft.com/office/officeart/2008/layout/VerticalCurvedList"/>
    <dgm:cxn modelId="{B4E1C469-707C-4C0F-9826-C1B83292C743}" type="presParOf" srcId="{33FB7CCA-E988-42EC-B3B2-FF480D648A83}" destId="{91F8CE84-0303-4E4E-8DE8-1272D9FA477C}" srcOrd="12" destOrd="0" presId="urn:microsoft.com/office/officeart/2008/layout/VerticalCurvedList"/>
    <dgm:cxn modelId="{84CAE5C0-3BE2-4E74-AC44-F3BF499F6032}" type="presParOf" srcId="{91F8CE84-0303-4E4E-8DE8-1272D9FA477C}" destId="{9172BB21-06D4-495F-902F-9FA6C381F0A2}" srcOrd="0" destOrd="0" presId="urn:microsoft.com/office/officeart/2008/layout/VerticalCurvedList"/>
    <dgm:cxn modelId="{8779F17E-6328-4A2D-ABA6-6BB731B79983}" type="presParOf" srcId="{33FB7CCA-E988-42EC-B3B2-FF480D648A83}" destId="{375E87F7-A57E-4E18-BDBF-3BBDF14AD217}" srcOrd="13" destOrd="0" presId="urn:microsoft.com/office/officeart/2008/layout/VerticalCurvedList"/>
    <dgm:cxn modelId="{19D94BED-AE94-4B33-B8F5-27D95EA10F9C}" type="presParOf" srcId="{33FB7CCA-E988-42EC-B3B2-FF480D648A83}" destId="{48395BA1-8A8A-4B3E-A580-A126B665194A}" srcOrd="14" destOrd="0" presId="urn:microsoft.com/office/officeart/2008/layout/VerticalCurvedList"/>
    <dgm:cxn modelId="{2F18CCE1-FBDA-435C-81B1-14DB7B82AA3C}" type="presParOf" srcId="{48395BA1-8A8A-4B3E-A580-A126B665194A}" destId="{DE72C8E8-6612-4DE9-9A7F-76A77B613A6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41F477-AAFB-466A-9633-FF53154F4664}">
      <dgm:prSet custT="1"/>
      <dgm:spPr/>
      <dgm:t>
        <a:bodyPr/>
        <a:lstStyle/>
        <a:p>
          <a:pPr rtl="0"/>
          <a:r>
            <a:rPr lang="cs-CZ" sz="2400" b="1" dirty="0" err="1" smtClean="0">
              <a:solidFill>
                <a:schemeClr val="tx2">
                  <a:lumMod val="50000"/>
                </a:schemeClr>
              </a:solidFill>
            </a:rPr>
            <a:t>seh</a:t>
          </a:r>
          <a:r>
            <a:rPr lang="de-DE" sz="2400" b="1" dirty="0" smtClean="0">
              <a:solidFill>
                <a:schemeClr val="tx2">
                  <a:lumMod val="50000"/>
                </a:schemeClr>
              </a:solidFill>
            </a:rPr>
            <a:t>en</a:t>
          </a:r>
          <a:endParaRPr lang="cs-CZ" sz="2400" b="1" dirty="0">
            <a:solidFill>
              <a:schemeClr val="tx2">
                <a:lumMod val="50000"/>
              </a:schemeClr>
            </a:solidFill>
          </a:endParaRPr>
        </a:p>
      </dgm:t>
    </dgm:pt>
    <dgm:pt modelId="{21AFFB96-D801-453E-8D6A-354490C2DD68}" type="parTrans" cxnId="{7C6C8C2C-D16C-4F9C-BDBE-9546EE72ABC0}">
      <dgm:prSet/>
      <dgm:spPr/>
      <dgm:t>
        <a:bodyPr/>
        <a:lstStyle/>
        <a:p>
          <a:endParaRPr lang="cs-CZ"/>
        </a:p>
      </dgm:t>
    </dgm:pt>
    <dgm:pt modelId="{9CA03D2F-DEDE-489B-BBD5-D6AA63B9EAC9}" type="sibTrans" cxnId="{7C6C8C2C-D16C-4F9C-BDBE-9546EE72ABC0}">
      <dgm:prSet/>
      <dgm:spPr/>
      <dgm:t>
        <a:bodyPr/>
        <a:lstStyle/>
        <a:p>
          <a:endParaRPr lang="cs-CZ"/>
        </a:p>
      </dgm:t>
    </dgm:pt>
    <dgm:pt modelId="{C9D12A1E-2A71-4AEF-918D-EA52572770D6}">
      <dgm:prSet custT="1"/>
      <dgm:spPr/>
      <dgm:t>
        <a:bodyPr/>
        <a:lstStyle/>
        <a:p>
          <a:pPr rtl="0"/>
          <a:r>
            <a:rPr lang="cs-CZ" sz="2400" b="1" dirty="0" err="1" smtClean="0">
              <a:solidFill>
                <a:schemeClr val="tx2">
                  <a:lumMod val="50000"/>
                </a:schemeClr>
              </a:solidFill>
            </a:rPr>
            <a:t>sieh</a:t>
          </a:r>
          <a:r>
            <a:rPr lang="de-DE" sz="2400" b="1" dirty="0" smtClean="0">
              <a:solidFill>
                <a:schemeClr val="tx2">
                  <a:lumMod val="50000"/>
                </a:schemeClr>
              </a:solidFill>
            </a:rPr>
            <a:t>t</a:t>
          </a:r>
          <a:endParaRPr lang="cs-CZ" sz="2400" b="1" dirty="0">
            <a:solidFill>
              <a:schemeClr val="tx2">
                <a:lumMod val="50000"/>
              </a:schemeClr>
            </a:solidFill>
          </a:endParaRPr>
        </a:p>
      </dgm:t>
    </dgm:pt>
    <dgm:pt modelId="{F1B21E07-1C31-484F-9186-8D4360BEFF38}" type="parTrans" cxnId="{F4956973-CFE6-41F7-A698-00E24C5EEC30}">
      <dgm:prSet/>
      <dgm:spPr/>
      <dgm:t>
        <a:bodyPr/>
        <a:lstStyle/>
        <a:p>
          <a:endParaRPr lang="cs-CZ"/>
        </a:p>
      </dgm:t>
    </dgm:pt>
    <dgm:pt modelId="{51433CA5-0F55-4AE9-9C35-E62EC1592CDB}" type="sibTrans" cxnId="{F4956973-CFE6-41F7-A698-00E24C5EEC30}">
      <dgm:prSet/>
      <dgm:spPr/>
      <dgm:t>
        <a:bodyPr/>
        <a:lstStyle/>
        <a:p>
          <a:endParaRPr lang="cs-CZ"/>
        </a:p>
      </dgm:t>
    </dgm:pt>
    <dgm:pt modelId="{8B9BC9AE-BE52-46E2-A7EF-EC015E34CE23}">
      <dgm:prSet custT="1"/>
      <dgm:spPr/>
      <dgm:t>
        <a:bodyPr/>
        <a:lstStyle/>
        <a:p>
          <a:pPr rtl="0"/>
          <a:r>
            <a:rPr lang="cs-CZ" sz="2200" b="1" dirty="0" smtClean="0">
              <a:solidFill>
                <a:schemeClr val="tx2">
                  <a:lumMod val="50000"/>
                </a:schemeClr>
              </a:solidFill>
            </a:rPr>
            <a:t>h. </a:t>
          </a:r>
          <a:r>
            <a:rPr lang="cs-CZ" sz="2200" b="1" dirty="0" err="1" smtClean="0">
              <a:solidFill>
                <a:schemeClr val="tx2">
                  <a:lumMod val="50000"/>
                </a:schemeClr>
              </a:solidFill>
            </a:rPr>
            <a:t>gesehen</a:t>
          </a:r>
          <a:endParaRPr lang="cs-CZ" sz="2400" b="1" dirty="0">
            <a:solidFill>
              <a:schemeClr val="tx2">
                <a:lumMod val="50000"/>
              </a:schemeClr>
            </a:solidFill>
          </a:endParaRPr>
        </a:p>
      </dgm:t>
    </dgm:pt>
    <dgm:pt modelId="{9B0AFF8C-338E-4DAF-A5DC-FC4117C2BF51}" type="parTrans" cxnId="{259BD01C-3C1E-48D2-A726-CD7C0D00566B}">
      <dgm:prSet/>
      <dgm:spPr/>
      <dgm:t>
        <a:bodyPr/>
        <a:lstStyle/>
        <a:p>
          <a:endParaRPr lang="cs-CZ"/>
        </a:p>
      </dgm:t>
    </dgm:pt>
    <dgm:pt modelId="{A5524FBA-861A-4515-9464-96BFEA02A134}" type="sibTrans" cxnId="{259BD01C-3C1E-48D2-A726-CD7C0D00566B}">
      <dgm:prSet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8CFD69-A68C-435A-91C1-F854E496B687}" type="pres">
      <dgm:prSet presAssocID="{A041F477-AAFB-466A-9633-FF53154F4664}" presName="composite" presStyleCnt="0"/>
      <dgm:spPr/>
    </dgm:pt>
    <dgm:pt modelId="{CF333414-57E2-41FF-AE88-5FC3BAC1A8C1}" type="pres">
      <dgm:prSet presAssocID="{A041F477-AAFB-466A-9633-FF53154F4664}" presName="imagSh" presStyleLbl="bgImgPlace1" presStyleIdx="0" presStyleCnt="3"/>
      <dgm:spPr/>
    </dgm:pt>
    <dgm:pt modelId="{D1A38D80-2DFC-4CDC-937D-7FD421F5C485}" type="pres">
      <dgm:prSet presAssocID="{A041F477-AAFB-466A-9633-FF53154F4664}" presName="tx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13742-47A1-46ED-BDB4-DBA23106DDAE}" type="pres">
      <dgm:prSet presAssocID="{9CA03D2F-DEDE-489B-BBD5-D6AA63B9EAC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6746889-D09A-43D0-9DF3-AAFC54137D90}" type="pres">
      <dgm:prSet presAssocID="{9CA03D2F-DEDE-489B-BBD5-D6AA63B9EAC9}" presName="connTx" presStyleLbl="sibTrans2D1" presStyleIdx="0" presStyleCnt="2"/>
      <dgm:spPr/>
      <dgm:t>
        <a:bodyPr/>
        <a:lstStyle/>
        <a:p>
          <a:endParaRPr lang="cs-CZ"/>
        </a:p>
      </dgm:t>
    </dgm:pt>
    <dgm:pt modelId="{A9122C54-19DD-49AE-BC33-AC70D4D10517}" type="pres">
      <dgm:prSet presAssocID="{C9D12A1E-2A71-4AEF-918D-EA52572770D6}" presName="composite" presStyleCnt="0"/>
      <dgm:spPr/>
    </dgm:pt>
    <dgm:pt modelId="{BE9E007C-8269-4750-BE7A-87DE671377DF}" type="pres">
      <dgm:prSet presAssocID="{C9D12A1E-2A71-4AEF-918D-EA52572770D6}" presName="imagSh" presStyleLbl="bgImgPlace1" presStyleIdx="1" presStyleCnt="3"/>
      <dgm:spPr/>
    </dgm:pt>
    <dgm:pt modelId="{6E08BAD9-7FC7-415C-88CE-BEC3371C5816}" type="pres">
      <dgm:prSet presAssocID="{C9D12A1E-2A71-4AEF-918D-EA52572770D6}" presName="tx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2C2DF4-DC1A-4710-8819-F2D507BA242B}" type="pres">
      <dgm:prSet presAssocID="{51433CA5-0F55-4AE9-9C35-E62EC1592CD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8A30F25-A12C-46C1-8FBE-79DC6B262A5C}" type="pres">
      <dgm:prSet presAssocID="{51433CA5-0F55-4AE9-9C35-E62EC1592CDB}" presName="connTx" presStyleLbl="sibTrans2D1" presStyleIdx="1" presStyleCnt="2"/>
      <dgm:spPr/>
      <dgm:t>
        <a:bodyPr/>
        <a:lstStyle/>
        <a:p>
          <a:endParaRPr lang="cs-CZ"/>
        </a:p>
      </dgm:t>
    </dgm:pt>
    <dgm:pt modelId="{C13ADF14-0CAC-4021-9D8C-127ED8181F6D}" type="pres">
      <dgm:prSet presAssocID="{8B9BC9AE-BE52-46E2-A7EF-EC015E34CE23}" presName="composite" presStyleCnt="0"/>
      <dgm:spPr/>
    </dgm:pt>
    <dgm:pt modelId="{8D3CE6DB-DB6B-4880-A265-16EC527C170C}" type="pres">
      <dgm:prSet presAssocID="{8B9BC9AE-BE52-46E2-A7EF-EC015E34CE23}" presName="imagSh" presStyleLbl="bgImgPlace1" presStyleIdx="2" presStyleCnt="3"/>
      <dgm:spPr/>
    </dgm:pt>
    <dgm:pt modelId="{57E1E39C-7278-4C47-A142-E2AC6C7E266E}" type="pres">
      <dgm:prSet presAssocID="{8B9BC9AE-BE52-46E2-A7EF-EC015E34CE23}" presName="txNode" presStyleLbl="node1" presStyleIdx="2" presStyleCnt="3" custScaleX="109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9C6DDA-3820-41EF-B936-DA959F9714BB}" type="presOf" srcId="{8B9BC9AE-BE52-46E2-A7EF-EC015E34CE23}" destId="{57E1E39C-7278-4C47-A142-E2AC6C7E266E}" srcOrd="0" destOrd="0" presId="urn:microsoft.com/office/officeart/2005/8/layout/hProcess10"/>
    <dgm:cxn modelId="{F4956973-CFE6-41F7-A698-00E24C5EEC30}" srcId="{E6A1D711-6E20-474C-91F3-14EDB9012D2C}" destId="{C9D12A1E-2A71-4AEF-918D-EA52572770D6}" srcOrd="1" destOrd="0" parTransId="{F1B21E07-1C31-484F-9186-8D4360BEFF38}" sibTransId="{51433CA5-0F55-4AE9-9C35-E62EC1592CDB}"/>
    <dgm:cxn modelId="{A1C7D1C0-71DC-4B18-A1B3-F058312F4116}" type="presOf" srcId="{E6A1D711-6E20-474C-91F3-14EDB9012D2C}" destId="{7C4D1DAE-236D-4172-BC3D-9746C00CE18D}" srcOrd="0" destOrd="0" presId="urn:microsoft.com/office/officeart/2005/8/layout/hProcess10"/>
    <dgm:cxn modelId="{80BA3BF3-96B7-4271-88AA-69D61208C0F2}" type="presOf" srcId="{A041F477-AAFB-466A-9633-FF53154F4664}" destId="{D1A38D80-2DFC-4CDC-937D-7FD421F5C485}" srcOrd="0" destOrd="0" presId="urn:microsoft.com/office/officeart/2005/8/layout/hProcess10"/>
    <dgm:cxn modelId="{7C6C8C2C-D16C-4F9C-BDBE-9546EE72ABC0}" srcId="{E6A1D711-6E20-474C-91F3-14EDB9012D2C}" destId="{A041F477-AAFB-466A-9633-FF53154F4664}" srcOrd="0" destOrd="0" parTransId="{21AFFB96-D801-453E-8D6A-354490C2DD68}" sibTransId="{9CA03D2F-DEDE-489B-BBD5-D6AA63B9EAC9}"/>
    <dgm:cxn modelId="{259BD01C-3C1E-48D2-A726-CD7C0D00566B}" srcId="{E6A1D711-6E20-474C-91F3-14EDB9012D2C}" destId="{8B9BC9AE-BE52-46E2-A7EF-EC015E34CE23}" srcOrd="2" destOrd="0" parTransId="{9B0AFF8C-338E-4DAF-A5DC-FC4117C2BF51}" sibTransId="{A5524FBA-861A-4515-9464-96BFEA02A134}"/>
    <dgm:cxn modelId="{31CDB403-DBD4-4D6B-9568-39DCEB94024E}" type="presOf" srcId="{9CA03D2F-DEDE-489B-BBD5-D6AA63B9EAC9}" destId="{26746889-D09A-43D0-9DF3-AAFC54137D90}" srcOrd="1" destOrd="0" presId="urn:microsoft.com/office/officeart/2005/8/layout/hProcess10"/>
    <dgm:cxn modelId="{4A546741-4F8B-416E-ACAD-57827F558B45}" type="presOf" srcId="{51433CA5-0F55-4AE9-9C35-E62EC1592CDB}" destId="{C8A30F25-A12C-46C1-8FBE-79DC6B262A5C}" srcOrd="1" destOrd="0" presId="urn:microsoft.com/office/officeart/2005/8/layout/hProcess10"/>
    <dgm:cxn modelId="{599656BF-0837-4DEA-8A8D-DCFAAFDA768F}" type="presOf" srcId="{51433CA5-0F55-4AE9-9C35-E62EC1592CDB}" destId="{B82C2DF4-DC1A-4710-8819-F2D507BA242B}" srcOrd="0" destOrd="0" presId="urn:microsoft.com/office/officeart/2005/8/layout/hProcess10"/>
    <dgm:cxn modelId="{A1349705-A8EE-4555-A79F-84378D7B09DD}" type="presOf" srcId="{C9D12A1E-2A71-4AEF-918D-EA52572770D6}" destId="{6E08BAD9-7FC7-415C-88CE-BEC3371C5816}" srcOrd="0" destOrd="0" presId="urn:microsoft.com/office/officeart/2005/8/layout/hProcess10"/>
    <dgm:cxn modelId="{85367EC4-F92B-4312-9820-3F01363A9A29}" type="presOf" srcId="{9CA03D2F-DEDE-489B-BBD5-D6AA63B9EAC9}" destId="{E9A13742-47A1-46ED-BDB4-DBA23106DDAE}" srcOrd="0" destOrd="0" presId="urn:microsoft.com/office/officeart/2005/8/layout/hProcess10"/>
    <dgm:cxn modelId="{05B3314F-3E0C-4D10-B61A-277F93C5F3F3}" type="presParOf" srcId="{7C4D1DAE-236D-4172-BC3D-9746C00CE18D}" destId="{518CFD69-A68C-435A-91C1-F854E496B687}" srcOrd="0" destOrd="0" presId="urn:microsoft.com/office/officeart/2005/8/layout/hProcess10"/>
    <dgm:cxn modelId="{7ACD647B-B191-4EE7-8A9E-4D97E6E10874}" type="presParOf" srcId="{518CFD69-A68C-435A-91C1-F854E496B687}" destId="{CF333414-57E2-41FF-AE88-5FC3BAC1A8C1}" srcOrd="0" destOrd="0" presId="urn:microsoft.com/office/officeart/2005/8/layout/hProcess10"/>
    <dgm:cxn modelId="{2C352FD4-DC15-4B1E-B860-C1933D89EB1B}" type="presParOf" srcId="{518CFD69-A68C-435A-91C1-F854E496B687}" destId="{D1A38D80-2DFC-4CDC-937D-7FD421F5C485}" srcOrd="1" destOrd="0" presId="urn:microsoft.com/office/officeart/2005/8/layout/hProcess10"/>
    <dgm:cxn modelId="{A8C4A410-053B-4675-8EEB-F019F7670209}" type="presParOf" srcId="{7C4D1DAE-236D-4172-BC3D-9746C00CE18D}" destId="{E9A13742-47A1-46ED-BDB4-DBA23106DDAE}" srcOrd="1" destOrd="0" presId="urn:microsoft.com/office/officeart/2005/8/layout/hProcess10"/>
    <dgm:cxn modelId="{BB1524ED-D8F3-4889-AFFB-16AF9918965B}" type="presParOf" srcId="{E9A13742-47A1-46ED-BDB4-DBA23106DDAE}" destId="{26746889-D09A-43D0-9DF3-AAFC54137D90}" srcOrd="0" destOrd="0" presId="urn:microsoft.com/office/officeart/2005/8/layout/hProcess10"/>
    <dgm:cxn modelId="{2F5FC8B7-26A8-4A8F-87CD-929CCFC58A7A}" type="presParOf" srcId="{7C4D1DAE-236D-4172-BC3D-9746C00CE18D}" destId="{A9122C54-19DD-49AE-BC33-AC70D4D10517}" srcOrd="2" destOrd="0" presId="urn:microsoft.com/office/officeart/2005/8/layout/hProcess10"/>
    <dgm:cxn modelId="{102A97B5-16DB-49FB-9230-0D9E50186E1C}" type="presParOf" srcId="{A9122C54-19DD-49AE-BC33-AC70D4D10517}" destId="{BE9E007C-8269-4750-BE7A-87DE671377DF}" srcOrd="0" destOrd="0" presId="urn:microsoft.com/office/officeart/2005/8/layout/hProcess10"/>
    <dgm:cxn modelId="{A593044E-56FA-448A-8205-02E0DDCE9D66}" type="presParOf" srcId="{A9122C54-19DD-49AE-BC33-AC70D4D10517}" destId="{6E08BAD9-7FC7-415C-88CE-BEC3371C5816}" srcOrd="1" destOrd="0" presId="urn:microsoft.com/office/officeart/2005/8/layout/hProcess10"/>
    <dgm:cxn modelId="{6F52EEEE-A9C1-49D0-AAFE-E29F65784147}" type="presParOf" srcId="{7C4D1DAE-236D-4172-BC3D-9746C00CE18D}" destId="{B82C2DF4-DC1A-4710-8819-F2D507BA242B}" srcOrd="3" destOrd="0" presId="urn:microsoft.com/office/officeart/2005/8/layout/hProcess10"/>
    <dgm:cxn modelId="{5C377668-07F8-4E3D-BDC2-B07BC0A3A07F}" type="presParOf" srcId="{B82C2DF4-DC1A-4710-8819-F2D507BA242B}" destId="{C8A30F25-A12C-46C1-8FBE-79DC6B262A5C}" srcOrd="0" destOrd="0" presId="urn:microsoft.com/office/officeart/2005/8/layout/hProcess10"/>
    <dgm:cxn modelId="{F1296214-9D3C-43B6-AB05-F2290F7075EC}" type="presParOf" srcId="{7C4D1DAE-236D-4172-BC3D-9746C00CE18D}" destId="{C13ADF14-0CAC-4021-9D8C-127ED8181F6D}" srcOrd="4" destOrd="0" presId="urn:microsoft.com/office/officeart/2005/8/layout/hProcess10"/>
    <dgm:cxn modelId="{2FFEC131-828B-4B69-95E8-2994BCDADEAC}" type="presParOf" srcId="{C13ADF14-0CAC-4021-9D8C-127ED8181F6D}" destId="{8D3CE6DB-DB6B-4880-A265-16EC527C170C}" srcOrd="0" destOrd="0" presId="urn:microsoft.com/office/officeart/2005/8/layout/hProcess10"/>
    <dgm:cxn modelId="{771CE10F-8B84-4E28-89B7-CEC0D6D2C474}" type="presParOf" srcId="{C13ADF14-0CAC-4021-9D8C-127ED8181F6D}" destId="{57E1E39C-7278-4C47-A142-E2AC6C7E266E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E402EB96-DC60-4D62-A969-81AE6DE04744}" type="presOf" srcId="{E6A1D711-6E20-474C-91F3-14EDB9012D2C}" destId="{7C4D1DAE-236D-4172-BC3D-9746C00CE18D}" srcOrd="0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41F477-AAFB-466A-9633-FF53154F4664}">
      <dgm:prSet/>
      <dgm:spPr/>
      <dgm:t>
        <a:bodyPr/>
        <a:lstStyle/>
        <a:p>
          <a:pPr rtl="0"/>
          <a:r>
            <a:rPr lang="cs-CZ" b="1" dirty="0" err="1" smtClean="0">
              <a:solidFill>
                <a:schemeClr val="tx2">
                  <a:lumMod val="50000"/>
                </a:schemeClr>
              </a:solidFill>
            </a:rPr>
            <a:t>rufen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21AFFB96-D801-453E-8D6A-354490C2DD68}" type="parTrans" cxnId="{7C6C8C2C-D16C-4F9C-BDBE-9546EE72ABC0}">
      <dgm:prSet/>
      <dgm:spPr/>
      <dgm:t>
        <a:bodyPr/>
        <a:lstStyle/>
        <a:p>
          <a:endParaRPr lang="cs-CZ"/>
        </a:p>
      </dgm:t>
    </dgm:pt>
    <dgm:pt modelId="{9CA03D2F-DEDE-489B-BBD5-D6AA63B9EAC9}" type="sibTrans" cxnId="{7C6C8C2C-D16C-4F9C-BDBE-9546EE72ABC0}">
      <dgm:prSet/>
      <dgm:spPr/>
      <dgm:t>
        <a:bodyPr/>
        <a:lstStyle/>
        <a:p>
          <a:endParaRPr lang="cs-CZ"/>
        </a:p>
      </dgm:t>
    </dgm:pt>
    <dgm:pt modelId="{C9D12A1E-2A71-4AEF-918D-EA52572770D6}">
      <dgm:prSet/>
      <dgm:spPr/>
      <dgm:t>
        <a:bodyPr/>
        <a:lstStyle/>
        <a:p>
          <a:pPr rtl="0"/>
          <a:r>
            <a:rPr lang="cs-CZ" b="1" dirty="0" err="1" smtClean="0">
              <a:solidFill>
                <a:schemeClr val="tx2">
                  <a:lumMod val="50000"/>
                </a:schemeClr>
              </a:solidFill>
            </a:rPr>
            <a:t>ruft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F1B21E07-1C31-484F-9186-8D4360BEFF38}" type="parTrans" cxnId="{F4956973-CFE6-41F7-A698-00E24C5EEC30}">
      <dgm:prSet/>
      <dgm:spPr/>
      <dgm:t>
        <a:bodyPr/>
        <a:lstStyle/>
        <a:p>
          <a:endParaRPr lang="cs-CZ"/>
        </a:p>
      </dgm:t>
    </dgm:pt>
    <dgm:pt modelId="{51433CA5-0F55-4AE9-9C35-E62EC1592CDB}" type="sibTrans" cxnId="{F4956973-CFE6-41F7-A698-00E24C5EEC30}">
      <dgm:prSet/>
      <dgm:spPr/>
      <dgm:t>
        <a:bodyPr/>
        <a:lstStyle/>
        <a:p>
          <a:endParaRPr lang="cs-CZ"/>
        </a:p>
      </dgm:t>
    </dgm:pt>
    <dgm:pt modelId="{8B9BC9AE-BE52-46E2-A7EF-EC015E34CE23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2">
                  <a:lumMod val="50000"/>
                </a:schemeClr>
              </a:solidFill>
            </a:rPr>
            <a:t>h. </a:t>
          </a:r>
          <a:r>
            <a:rPr lang="de-DE" b="1" dirty="0" err="1" smtClean="0">
              <a:solidFill>
                <a:schemeClr val="tx2">
                  <a:lumMod val="50000"/>
                </a:schemeClr>
              </a:solidFill>
            </a:rPr>
            <a:t>ge</a:t>
          </a:r>
          <a:r>
            <a:rPr lang="cs-CZ" b="1" dirty="0" err="1" smtClean="0">
              <a:solidFill>
                <a:schemeClr val="tx2">
                  <a:lumMod val="50000"/>
                </a:schemeClr>
              </a:solidFill>
            </a:rPr>
            <a:t>ruf</a:t>
          </a:r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9B0AFF8C-338E-4DAF-A5DC-FC4117C2BF51}" type="parTrans" cxnId="{259BD01C-3C1E-48D2-A726-CD7C0D00566B}">
      <dgm:prSet/>
      <dgm:spPr/>
      <dgm:t>
        <a:bodyPr/>
        <a:lstStyle/>
        <a:p>
          <a:endParaRPr lang="cs-CZ"/>
        </a:p>
      </dgm:t>
    </dgm:pt>
    <dgm:pt modelId="{A5524FBA-861A-4515-9464-96BFEA02A134}" type="sibTrans" cxnId="{259BD01C-3C1E-48D2-A726-CD7C0D00566B}">
      <dgm:prSet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8CFD69-A68C-435A-91C1-F854E496B687}" type="pres">
      <dgm:prSet presAssocID="{A041F477-AAFB-466A-9633-FF53154F4664}" presName="composite" presStyleCnt="0"/>
      <dgm:spPr/>
    </dgm:pt>
    <dgm:pt modelId="{CF333414-57E2-41FF-AE88-5FC3BAC1A8C1}" type="pres">
      <dgm:prSet presAssocID="{A041F477-AAFB-466A-9633-FF53154F4664}" presName="imagSh" presStyleLbl="bgImgPlace1" presStyleIdx="0" presStyleCnt="3"/>
      <dgm:spPr/>
    </dgm:pt>
    <dgm:pt modelId="{D1A38D80-2DFC-4CDC-937D-7FD421F5C485}" type="pres">
      <dgm:prSet presAssocID="{A041F477-AAFB-466A-9633-FF53154F4664}" presName="tx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13742-47A1-46ED-BDB4-DBA23106DDAE}" type="pres">
      <dgm:prSet presAssocID="{9CA03D2F-DEDE-489B-BBD5-D6AA63B9EAC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6746889-D09A-43D0-9DF3-AAFC54137D90}" type="pres">
      <dgm:prSet presAssocID="{9CA03D2F-DEDE-489B-BBD5-D6AA63B9EAC9}" presName="connTx" presStyleLbl="sibTrans2D1" presStyleIdx="0" presStyleCnt="2"/>
      <dgm:spPr/>
      <dgm:t>
        <a:bodyPr/>
        <a:lstStyle/>
        <a:p>
          <a:endParaRPr lang="cs-CZ"/>
        </a:p>
      </dgm:t>
    </dgm:pt>
    <dgm:pt modelId="{A9122C54-19DD-49AE-BC33-AC70D4D10517}" type="pres">
      <dgm:prSet presAssocID="{C9D12A1E-2A71-4AEF-918D-EA52572770D6}" presName="composite" presStyleCnt="0"/>
      <dgm:spPr/>
    </dgm:pt>
    <dgm:pt modelId="{BE9E007C-8269-4750-BE7A-87DE671377DF}" type="pres">
      <dgm:prSet presAssocID="{C9D12A1E-2A71-4AEF-918D-EA52572770D6}" presName="imagSh" presStyleLbl="bgImgPlace1" presStyleIdx="1" presStyleCnt="3"/>
      <dgm:spPr/>
    </dgm:pt>
    <dgm:pt modelId="{6E08BAD9-7FC7-415C-88CE-BEC3371C5816}" type="pres">
      <dgm:prSet presAssocID="{C9D12A1E-2A71-4AEF-918D-EA52572770D6}" presName="tx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2C2DF4-DC1A-4710-8819-F2D507BA242B}" type="pres">
      <dgm:prSet presAssocID="{51433CA5-0F55-4AE9-9C35-E62EC1592CD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8A30F25-A12C-46C1-8FBE-79DC6B262A5C}" type="pres">
      <dgm:prSet presAssocID="{51433CA5-0F55-4AE9-9C35-E62EC1592CDB}" presName="connTx" presStyleLbl="sibTrans2D1" presStyleIdx="1" presStyleCnt="2"/>
      <dgm:spPr/>
      <dgm:t>
        <a:bodyPr/>
        <a:lstStyle/>
        <a:p>
          <a:endParaRPr lang="cs-CZ"/>
        </a:p>
      </dgm:t>
    </dgm:pt>
    <dgm:pt modelId="{C13ADF14-0CAC-4021-9D8C-127ED8181F6D}" type="pres">
      <dgm:prSet presAssocID="{8B9BC9AE-BE52-46E2-A7EF-EC015E34CE23}" presName="composite" presStyleCnt="0"/>
      <dgm:spPr/>
    </dgm:pt>
    <dgm:pt modelId="{8D3CE6DB-DB6B-4880-A265-16EC527C170C}" type="pres">
      <dgm:prSet presAssocID="{8B9BC9AE-BE52-46E2-A7EF-EC015E34CE23}" presName="imagSh" presStyleLbl="bgImgPlace1" presStyleIdx="2" presStyleCnt="3"/>
      <dgm:spPr/>
    </dgm:pt>
    <dgm:pt modelId="{57E1E39C-7278-4C47-A142-E2AC6C7E266E}" type="pres">
      <dgm:prSet presAssocID="{8B9BC9AE-BE52-46E2-A7EF-EC015E34CE23}" presName="tx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4D2A3D-79D2-40A7-9748-4A708050C69A}" type="presOf" srcId="{8B9BC9AE-BE52-46E2-A7EF-EC015E34CE23}" destId="{57E1E39C-7278-4C47-A142-E2AC6C7E266E}" srcOrd="0" destOrd="0" presId="urn:microsoft.com/office/officeart/2005/8/layout/hProcess10"/>
    <dgm:cxn modelId="{3D18443B-3215-4F01-95C6-DC0CEBBC381D}" type="presOf" srcId="{9CA03D2F-DEDE-489B-BBD5-D6AA63B9EAC9}" destId="{26746889-D09A-43D0-9DF3-AAFC54137D90}" srcOrd="1" destOrd="0" presId="urn:microsoft.com/office/officeart/2005/8/layout/hProcess10"/>
    <dgm:cxn modelId="{138E9918-785B-44CC-9ABC-F1F35199CD3B}" type="presOf" srcId="{9CA03D2F-DEDE-489B-BBD5-D6AA63B9EAC9}" destId="{E9A13742-47A1-46ED-BDB4-DBA23106DDAE}" srcOrd="0" destOrd="0" presId="urn:microsoft.com/office/officeart/2005/8/layout/hProcess10"/>
    <dgm:cxn modelId="{5A8F36B3-3707-40D2-8C0B-149F647150FD}" type="presOf" srcId="{51433CA5-0F55-4AE9-9C35-E62EC1592CDB}" destId="{B82C2DF4-DC1A-4710-8819-F2D507BA242B}" srcOrd="0" destOrd="0" presId="urn:microsoft.com/office/officeart/2005/8/layout/hProcess10"/>
    <dgm:cxn modelId="{ABB2940F-74E5-4558-9652-9314777A2631}" type="presOf" srcId="{E6A1D711-6E20-474C-91F3-14EDB9012D2C}" destId="{7C4D1DAE-236D-4172-BC3D-9746C00CE18D}" srcOrd="0" destOrd="0" presId="urn:microsoft.com/office/officeart/2005/8/layout/hProcess10"/>
    <dgm:cxn modelId="{F4956973-CFE6-41F7-A698-00E24C5EEC30}" srcId="{E6A1D711-6E20-474C-91F3-14EDB9012D2C}" destId="{C9D12A1E-2A71-4AEF-918D-EA52572770D6}" srcOrd="1" destOrd="0" parTransId="{F1B21E07-1C31-484F-9186-8D4360BEFF38}" sibTransId="{51433CA5-0F55-4AE9-9C35-E62EC1592CDB}"/>
    <dgm:cxn modelId="{497B6991-FB00-4ABE-A8FE-38E9112DA834}" type="presOf" srcId="{A041F477-AAFB-466A-9633-FF53154F4664}" destId="{D1A38D80-2DFC-4CDC-937D-7FD421F5C485}" srcOrd="0" destOrd="0" presId="urn:microsoft.com/office/officeart/2005/8/layout/hProcess10"/>
    <dgm:cxn modelId="{7C6C8C2C-D16C-4F9C-BDBE-9546EE72ABC0}" srcId="{E6A1D711-6E20-474C-91F3-14EDB9012D2C}" destId="{A041F477-AAFB-466A-9633-FF53154F4664}" srcOrd="0" destOrd="0" parTransId="{21AFFB96-D801-453E-8D6A-354490C2DD68}" sibTransId="{9CA03D2F-DEDE-489B-BBD5-D6AA63B9EAC9}"/>
    <dgm:cxn modelId="{259BD01C-3C1E-48D2-A726-CD7C0D00566B}" srcId="{E6A1D711-6E20-474C-91F3-14EDB9012D2C}" destId="{8B9BC9AE-BE52-46E2-A7EF-EC015E34CE23}" srcOrd="2" destOrd="0" parTransId="{9B0AFF8C-338E-4DAF-A5DC-FC4117C2BF51}" sibTransId="{A5524FBA-861A-4515-9464-96BFEA02A134}"/>
    <dgm:cxn modelId="{47B3B59A-6576-4CD9-BF97-624ABEC70F7C}" type="presOf" srcId="{51433CA5-0F55-4AE9-9C35-E62EC1592CDB}" destId="{C8A30F25-A12C-46C1-8FBE-79DC6B262A5C}" srcOrd="1" destOrd="0" presId="urn:microsoft.com/office/officeart/2005/8/layout/hProcess10"/>
    <dgm:cxn modelId="{D38FB6D8-9861-4C14-8488-6FCA96B76239}" type="presOf" srcId="{C9D12A1E-2A71-4AEF-918D-EA52572770D6}" destId="{6E08BAD9-7FC7-415C-88CE-BEC3371C5816}" srcOrd="0" destOrd="0" presId="urn:microsoft.com/office/officeart/2005/8/layout/hProcess10"/>
    <dgm:cxn modelId="{CF3A47AF-73BE-495B-9378-ED8CAE867661}" type="presParOf" srcId="{7C4D1DAE-236D-4172-BC3D-9746C00CE18D}" destId="{518CFD69-A68C-435A-91C1-F854E496B687}" srcOrd="0" destOrd="0" presId="urn:microsoft.com/office/officeart/2005/8/layout/hProcess10"/>
    <dgm:cxn modelId="{0CBA9C89-0B1B-42EB-AE0E-EB6FDE40E483}" type="presParOf" srcId="{518CFD69-A68C-435A-91C1-F854E496B687}" destId="{CF333414-57E2-41FF-AE88-5FC3BAC1A8C1}" srcOrd="0" destOrd="0" presId="urn:microsoft.com/office/officeart/2005/8/layout/hProcess10"/>
    <dgm:cxn modelId="{D09C09FC-EB63-4709-99EA-B0CB1AF1A7D7}" type="presParOf" srcId="{518CFD69-A68C-435A-91C1-F854E496B687}" destId="{D1A38D80-2DFC-4CDC-937D-7FD421F5C485}" srcOrd="1" destOrd="0" presId="urn:microsoft.com/office/officeart/2005/8/layout/hProcess10"/>
    <dgm:cxn modelId="{F061305D-4165-423F-B9B0-8F6601EAFB3D}" type="presParOf" srcId="{7C4D1DAE-236D-4172-BC3D-9746C00CE18D}" destId="{E9A13742-47A1-46ED-BDB4-DBA23106DDAE}" srcOrd="1" destOrd="0" presId="urn:microsoft.com/office/officeart/2005/8/layout/hProcess10"/>
    <dgm:cxn modelId="{29AD1F10-0FCF-4E12-AC4B-20AD48E8F674}" type="presParOf" srcId="{E9A13742-47A1-46ED-BDB4-DBA23106DDAE}" destId="{26746889-D09A-43D0-9DF3-AAFC54137D90}" srcOrd="0" destOrd="0" presId="urn:microsoft.com/office/officeart/2005/8/layout/hProcess10"/>
    <dgm:cxn modelId="{58E439FB-CAAF-447D-88DD-EF01048E891E}" type="presParOf" srcId="{7C4D1DAE-236D-4172-BC3D-9746C00CE18D}" destId="{A9122C54-19DD-49AE-BC33-AC70D4D10517}" srcOrd="2" destOrd="0" presId="urn:microsoft.com/office/officeart/2005/8/layout/hProcess10"/>
    <dgm:cxn modelId="{ACEEC646-076E-4E79-9BC8-6317112821C2}" type="presParOf" srcId="{A9122C54-19DD-49AE-BC33-AC70D4D10517}" destId="{BE9E007C-8269-4750-BE7A-87DE671377DF}" srcOrd="0" destOrd="0" presId="urn:microsoft.com/office/officeart/2005/8/layout/hProcess10"/>
    <dgm:cxn modelId="{C87C4792-879F-416C-B581-15B63468B67B}" type="presParOf" srcId="{A9122C54-19DD-49AE-BC33-AC70D4D10517}" destId="{6E08BAD9-7FC7-415C-88CE-BEC3371C5816}" srcOrd="1" destOrd="0" presId="urn:microsoft.com/office/officeart/2005/8/layout/hProcess10"/>
    <dgm:cxn modelId="{9D0E4A79-F6B5-45C4-A872-B8B32DF33681}" type="presParOf" srcId="{7C4D1DAE-236D-4172-BC3D-9746C00CE18D}" destId="{B82C2DF4-DC1A-4710-8819-F2D507BA242B}" srcOrd="3" destOrd="0" presId="urn:microsoft.com/office/officeart/2005/8/layout/hProcess10"/>
    <dgm:cxn modelId="{C1A52064-37A0-4B5E-9B35-48D1DFC18D84}" type="presParOf" srcId="{B82C2DF4-DC1A-4710-8819-F2D507BA242B}" destId="{C8A30F25-A12C-46C1-8FBE-79DC6B262A5C}" srcOrd="0" destOrd="0" presId="urn:microsoft.com/office/officeart/2005/8/layout/hProcess10"/>
    <dgm:cxn modelId="{85FAB2A6-9EBE-455D-8068-464D9EE190C8}" type="presParOf" srcId="{7C4D1DAE-236D-4172-BC3D-9746C00CE18D}" destId="{C13ADF14-0CAC-4021-9D8C-127ED8181F6D}" srcOrd="4" destOrd="0" presId="urn:microsoft.com/office/officeart/2005/8/layout/hProcess10"/>
    <dgm:cxn modelId="{DEC4A211-94EC-42CD-AF23-B63460ED372E}" type="presParOf" srcId="{C13ADF14-0CAC-4021-9D8C-127ED8181F6D}" destId="{8D3CE6DB-DB6B-4880-A265-16EC527C170C}" srcOrd="0" destOrd="0" presId="urn:microsoft.com/office/officeart/2005/8/layout/hProcess10"/>
    <dgm:cxn modelId="{08EEB14A-FCBA-441D-AAAA-9D1545145D73}" type="presParOf" srcId="{C13ADF14-0CAC-4021-9D8C-127ED8181F6D}" destId="{57E1E39C-7278-4C47-A142-E2AC6C7E266E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41F477-AAFB-466A-9633-FF53154F4664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2">
                  <a:lumMod val="50000"/>
                </a:schemeClr>
              </a:solidFill>
            </a:rPr>
            <a:t>schla</a:t>
          </a:r>
          <a:r>
            <a:rPr lang="de-DE" b="1" dirty="0" err="1" smtClean="0">
              <a:solidFill>
                <a:schemeClr val="tx2">
                  <a:lumMod val="50000"/>
                </a:schemeClr>
              </a:solidFill>
            </a:rPr>
            <a:t>fen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21AFFB96-D801-453E-8D6A-354490C2DD68}" type="parTrans" cxnId="{7C6C8C2C-D16C-4F9C-BDBE-9546EE72ABC0}">
      <dgm:prSet/>
      <dgm:spPr/>
      <dgm:t>
        <a:bodyPr/>
        <a:lstStyle/>
        <a:p>
          <a:endParaRPr lang="cs-CZ"/>
        </a:p>
      </dgm:t>
    </dgm:pt>
    <dgm:pt modelId="{9CA03D2F-DEDE-489B-BBD5-D6AA63B9EAC9}" type="sibTrans" cxnId="{7C6C8C2C-D16C-4F9C-BDBE-9546EE72ABC0}">
      <dgm:prSet/>
      <dgm:spPr/>
      <dgm:t>
        <a:bodyPr/>
        <a:lstStyle/>
        <a:p>
          <a:endParaRPr lang="cs-CZ"/>
        </a:p>
      </dgm:t>
    </dgm:pt>
    <dgm:pt modelId="{C9D12A1E-2A71-4AEF-918D-EA52572770D6}">
      <dgm:prSet/>
      <dgm:spPr/>
      <dgm:t>
        <a:bodyPr/>
        <a:lstStyle/>
        <a:p>
          <a:pPr rtl="0"/>
          <a:r>
            <a:rPr lang="cs-CZ" b="1" dirty="0" err="1" smtClean="0">
              <a:solidFill>
                <a:schemeClr val="tx2">
                  <a:lumMod val="50000"/>
                </a:schemeClr>
              </a:solidFill>
            </a:rPr>
            <a:t>sch</a:t>
          </a:r>
          <a:r>
            <a:rPr lang="de-DE" b="1" dirty="0" err="1" smtClean="0">
              <a:solidFill>
                <a:schemeClr val="tx2">
                  <a:lumMod val="50000"/>
                </a:schemeClr>
              </a:solidFill>
            </a:rPr>
            <a:t>läft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F1B21E07-1C31-484F-9186-8D4360BEFF38}" type="parTrans" cxnId="{F4956973-CFE6-41F7-A698-00E24C5EEC30}">
      <dgm:prSet/>
      <dgm:spPr/>
      <dgm:t>
        <a:bodyPr/>
        <a:lstStyle/>
        <a:p>
          <a:endParaRPr lang="cs-CZ"/>
        </a:p>
      </dgm:t>
    </dgm:pt>
    <dgm:pt modelId="{51433CA5-0F55-4AE9-9C35-E62EC1592CDB}" type="sibTrans" cxnId="{F4956973-CFE6-41F7-A698-00E24C5EEC30}">
      <dgm:prSet/>
      <dgm:spPr/>
      <dgm:t>
        <a:bodyPr/>
        <a:lstStyle/>
        <a:p>
          <a:endParaRPr lang="cs-CZ"/>
        </a:p>
      </dgm:t>
    </dgm:pt>
    <dgm:pt modelId="{8B9BC9AE-BE52-46E2-A7EF-EC015E34CE23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2">
                  <a:lumMod val="50000"/>
                </a:schemeClr>
              </a:solidFill>
            </a:rPr>
            <a:t>h.</a:t>
          </a:r>
          <a:r>
            <a:rPr lang="de-DE" b="1" dirty="0" err="1" smtClean="0">
              <a:solidFill>
                <a:schemeClr val="tx2">
                  <a:lumMod val="50000"/>
                </a:schemeClr>
              </a:solidFill>
            </a:rPr>
            <a:t>ge</a:t>
          </a:r>
          <a:r>
            <a:rPr lang="cs-CZ" b="1" dirty="0" err="1" smtClean="0">
              <a:solidFill>
                <a:schemeClr val="tx2">
                  <a:lumMod val="50000"/>
                </a:schemeClr>
              </a:solidFill>
            </a:rPr>
            <a:t>sch</a:t>
          </a:r>
          <a:r>
            <a:rPr lang="de-DE" b="1" dirty="0" err="1" smtClean="0">
              <a:solidFill>
                <a:schemeClr val="tx2">
                  <a:lumMod val="50000"/>
                </a:schemeClr>
              </a:solidFill>
            </a:rPr>
            <a:t>lafen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9B0AFF8C-338E-4DAF-A5DC-FC4117C2BF51}" type="parTrans" cxnId="{259BD01C-3C1E-48D2-A726-CD7C0D00566B}">
      <dgm:prSet/>
      <dgm:spPr/>
      <dgm:t>
        <a:bodyPr/>
        <a:lstStyle/>
        <a:p>
          <a:endParaRPr lang="cs-CZ"/>
        </a:p>
      </dgm:t>
    </dgm:pt>
    <dgm:pt modelId="{A5524FBA-861A-4515-9464-96BFEA02A134}" type="sibTrans" cxnId="{259BD01C-3C1E-48D2-A726-CD7C0D00566B}">
      <dgm:prSet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8CFD69-A68C-435A-91C1-F854E496B687}" type="pres">
      <dgm:prSet presAssocID="{A041F477-AAFB-466A-9633-FF53154F4664}" presName="composite" presStyleCnt="0"/>
      <dgm:spPr/>
    </dgm:pt>
    <dgm:pt modelId="{CF333414-57E2-41FF-AE88-5FC3BAC1A8C1}" type="pres">
      <dgm:prSet presAssocID="{A041F477-AAFB-466A-9633-FF53154F4664}" presName="imagSh" presStyleLbl="bgImgPlace1" presStyleIdx="0" presStyleCnt="3" custLinFactNeighborX="2684"/>
      <dgm:spPr/>
    </dgm:pt>
    <dgm:pt modelId="{D1A38D80-2DFC-4CDC-937D-7FD421F5C485}" type="pres">
      <dgm:prSet presAssocID="{A041F477-AAFB-466A-9633-FF53154F4664}" presName="tx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13742-47A1-46ED-BDB4-DBA23106DDAE}" type="pres">
      <dgm:prSet presAssocID="{9CA03D2F-DEDE-489B-BBD5-D6AA63B9EAC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6746889-D09A-43D0-9DF3-AAFC54137D90}" type="pres">
      <dgm:prSet presAssocID="{9CA03D2F-DEDE-489B-BBD5-D6AA63B9EAC9}" presName="connTx" presStyleLbl="sibTrans2D1" presStyleIdx="0" presStyleCnt="2"/>
      <dgm:spPr/>
      <dgm:t>
        <a:bodyPr/>
        <a:lstStyle/>
        <a:p>
          <a:endParaRPr lang="cs-CZ"/>
        </a:p>
      </dgm:t>
    </dgm:pt>
    <dgm:pt modelId="{A9122C54-19DD-49AE-BC33-AC70D4D10517}" type="pres">
      <dgm:prSet presAssocID="{C9D12A1E-2A71-4AEF-918D-EA52572770D6}" presName="composite" presStyleCnt="0"/>
      <dgm:spPr/>
    </dgm:pt>
    <dgm:pt modelId="{BE9E007C-8269-4750-BE7A-87DE671377DF}" type="pres">
      <dgm:prSet presAssocID="{C9D12A1E-2A71-4AEF-918D-EA52572770D6}" presName="imagSh" presStyleLbl="bgImgPlace1" presStyleIdx="1" presStyleCnt="3"/>
      <dgm:spPr/>
    </dgm:pt>
    <dgm:pt modelId="{6E08BAD9-7FC7-415C-88CE-BEC3371C5816}" type="pres">
      <dgm:prSet presAssocID="{C9D12A1E-2A71-4AEF-918D-EA52572770D6}" presName="tx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2C2DF4-DC1A-4710-8819-F2D507BA242B}" type="pres">
      <dgm:prSet presAssocID="{51433CA5-0F55-4AE9-9C35-E62EC1592CD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8A30F25-A12C-46C1-8FBE-79DC6B262A5C}" type="pres">
      <dgm:prSet presAssocID="{51433CA5-0F55-4AE9-9C35-E62EC1592CDB}" presName="connTx" presStyleLbl="sibTrans2D1" presStyleIdx="1" presStyleCnt="2"/>
      <dgm:spPr/>
      <dgm:t>
        <a:bodyPr/>
        <a:lstStyle/>
        <a:p>
          <a:endParaRPr lang="cs-CZ"/>
        </a:p>
      </dgm:t>
    </dgm:pt>
    <dgm:pt modelId="{C13ADF14-0CAC-4021-9D8C-127ED8181F6D}" type="pres">
      <dgm:prSet presAssocID="{8B9BC9AE-BE52-46E2-A7EF-EC015E34CE23}" presName="composite" presStyleCnt="0"/>
      <dgm:spPr/>
    </dgm:pt>
    <dgm:pt modelId="{8D3CE6DB-DB6B-4880-A265-16EC527C170C}" type="pres">
      <dgm:prSet presAssocID="{8B9BC9AE-BE52-46E2-A7EF-EC015E34CE23}" presName="imagSh" presStyleLbl="bgImgPlace1" presStyleIdx="2" presStyleCnt="3"/>
      <dgm:spPr/>
    </dgm:pt>
    <dgm:pt modelId="{57E1E39C-7278-4C47-A142-E2AC6C7E266E}" type="pres">
      <dgm:prSet presAssocID="{8B9BC9AE-BE52-46E2-A7EF-EC015E34CE23}" presName="tx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956973-CFE6-41F7-A698-00E24C5EEC30}" srcId="{E6A1D711-6E20-474C-91F3-14EDB9012D2C}" destId="{C9D12A1E-2A71-4AEF-918D-EA52572770D6}" srcOrd="1" destOrd="0" parTransId="{F1B21E07-1C31-484F-9186-8D4360BEFF38}" sibTransId="{51433CA5-0F55-4AE9-9C35-E62EC1592CDB}"/>
    <dgm:cxn modelId="{26494477-E58E-4227-9F0C-A7D02F3C20D4}" type="presOf" srcId="{C9D12A1E-2A71-4AEF-918D-EA52572770D6}" destId="{6E08BAD9-7FC7-415C-88CE-BEC3371C5816}" srcOrd="0" destOrd="0" presId="urn:microsoft.com/office/officeart/2005/8/layout/hProcess10"/>
    <dgm:cxn modelId="{220DDB1B-7D44-45A9-B14C-B1FDEEA30465}" type="presOf" srcId="{8B9BC9AE-BE52-46E2-A7EF-EC015E34CE23}" destId="{57E1E39C-7278-4C47-A142-E2AC6C7E266E}" srcOrd="0" destOrd="0" presId="urn:microsoft.com/office/officeart/2005/8/layout/hProcess10"/>
    <dgm:cxn modelId="{185A91DF-1978-4312-93EE-F45CA077EF3D}" type="presOf" srcId="{51433CA5-0F55-4AE9-9C35-E62EC1592CDB}" destId="{C8A30F25-A12C-46C1-8FBE-79DC6B262A5C}" srcOrd="1" destOrd="0" presId="urn:microsoft.com/office/officeart/2005/8/layout/hProcess10"/>
    <dgm:cxn modelId="{1F29DC9A-E0D0-44EE-A2EC-8B1A43106FF8}" type="presOf" srcId="{9CA03D2F-DEDE-489B-BBD5-D6AA63B9EAC9}" destId="{E9A13742-47A1-46ED-BDB4-DBA23106DDAE}" srcOrd="0" destOrd="0" presId="urn:microsoft.com/office/officeart/2005/8/layout/hProcess10"/>
    <dgm:cxn modelId="{EEF41529-8FA9-4237-A5C1-E94B86F9DC86}" type="presOf" srcId="{E6A1D711-6E20-474C-91F3-14EDB9012D2C}" destId="{7C4D1DAE-236D-4172-BC3D-9746C00CE18D}" srcOrd="0" destOrd="0" presId="urn:microsoft.com/office/officeart/2005/8/layout/hProcess10"/>
    <dgm:cxn modelId="{017E6FAD-C59A-44FA-9273-49FA8A0AF311}" type="presOf" srcId="{51433CA5-0F55-4AE9-9C35-E62EC1592CDB}" destId="{B82C2DF4-DC1A-4710-8819-F2D507BA242B}" srcOrd="0" destOrd="0" presId="urn:microsoft.com/office/officeart/2005/8/layout/hProcess10"/>
    <dgm:cxn modelId="{ECB58D2E-BAA8-4BBB-9B03-8ACA8718F695}" type="presOf" srcId="{9CA03D2F-DEDE-489B-BBD5-D6AA63B9EAC9}" destId="{26746889-D09A-43D0-9DF3-AAFC54137D90}" srcOrd="1" destOrd="0" presId="urn:microsoft.com/office/officeart/2005/8/layout/hProcess10"/>
    <dgm:cxn modelId="{7C6C8C2C-D16C-4F9C-BDBE-9546EE72ABC0}" srcId="{E6A1D711-6E20-474C-91F3-14EDB9012D2C}" destId="{A041F477-AAFB-466A-9633-FF53154F4664}" srcOrd="0" destOrd="0" parTransId="{21AFFB96-D801-453E-8D6A-354490C2DD68}" sibTransId="{9CA03D2F-DEDE-489B-BBD5-D6AA63B9EAC9}"/>
    <dgm:cxn modelId="{259BD01C-3C1E-48D2-A726-CD7C0D00566B}" srcId="{E6A1D711-6E20-474C-91F3-14EDB9012D2C}" destId="{8B9BC9AE-BE52-46E2-A7EF-EC015E34CE23}" srcOrd="2" destOrd="0" parTransId="{9B0AFF8C-338E-4DAF-A5DC-FC4117C2BF51}" sibTransId="{A5524FBA-861A-4515-9464-96BFEA02A134}"/>
    <dgm:cxn modelId="{25F94162-ADF7-4B40-A637-8CDA47BA46CB}" type="presOf" srcId="{A041F477-AAFB-466A-9633-FF53154F4664}" destId="{D1A38D80-2DFC-4CDC-937D-7FD421F5C485}" srcOrd="0" destOrd="0" presId="urn:microsoft.com/office/officeart/2005/8/layout/hProcess10"/>
    <dgm:cxn modelId="{EB856E82-F2C8-4EBB-876D-EC1DC5AD8AA1}" type="presParOf" srcId="{7C4D1DAE-236D-4172-BC3D-9746C00CE18D}" destId="{518CFD69-A68C-435A-91C1-F854E496B687}" srcOrd="0" destOrd="0" presId="urn:microsoft.com/office/officeart/2005/8/layout/hProcess10"/>
    <dgm:cxn modelId="{24EAF70F-D5FF-4D42-9130-E0EABB5E6124}" type="presParOf" srcId="{518CFD69-A68C-435A-91C1-F854E496B687}" destId="{CF333414-57E2-41FF-AE88-5FC3BAC1A8C1}" srcOrd="0" destOrd="0" presId="urn:microsoft.com/office/officeart/2005/8/layout/hProcess10"/>
    <dgm:cxn modelId="{13FEDCD4-6D4E-4BB3-832D-284E97356242}" type="presParOf" srcId="{518CFD69-A68C-435A-91C1-F854E496B687}" destId="{D1A38D80-2DFC-4CDC-937D-7FD421F5C485}" srcOrd="1" destOrd="0" presId="urn:microsoft.com/office/officeart/2005/8/layout/hProcess10"/>
    <dgm:cxn modelId="{702451D8-3F10-4018-89C1-177A94ACB93E}" type="presParOf" srcId="{7C4D1DAE-236D-4172-BC3D-9746C00CE18D}" destId="{E9A13742-47A1-46ED-BDB4-DBA23106DDAE}" srcOrd="1" destOrd="0" presId="urn:microsoft.com/office/officeart/2005/8/layout/hProcess10"/>
    <dgm:cxn modelId="{CF6B2D53-7901-4812-A16F-24C068AD9450}" type="presParOf" srcId="{E9A13742-47A1-46ED-BDB4-DBA23106DDAE}" destId="{26746889-D09A-43D0-9DF3-AAFC54137D90}" srcOrd="0" destOrd="0" presId="urn:microsoft.com/office/officeart/2005/8/layout/hProcess10"/>
    <dgm:cxn modelId="{1F7E07B7-3ECA-4BA5-86BA-BD6174610A9F}" type="presParOf" srcId="{7C4D1DAE-236D-4172-BC3D-9746C00CE18D}" destId="{A9122C54-19DD-49AE-BC33-AC70D4D10517}" srcOrd="2" destOrd="0" presId="urn:microsoft.com/office/officeart/2005/8/layout/hProcess10"/>
    <dgm:cxn modelId="{C6A0E9BC-F7BF-4C0F-B53D-9A3861AEC78B}" type="presParOf" srcId="{A9122C54-19DD-49AE-BC33-AC70D4D10517}" destId="{BE9E007C-8269-4750-BE7A-87DE671377DF}" srcOrd="0" destOrd="0" presId="urn:microsoft.com/office/officeart/2005/8/layout/hProcess10"/>
    <dgm:cxn modelId="{110A5732-879D-48D1-8ED2-E3FB7606807B}" type="presParOf" srcId="{A9122C54-19DD-49AE-BC33-AC70D4D10517}" destId="{6E08BAD9-7FC7-415C-88CE-BEC3371C5816}" srcOrd="1" destOrd="0" presId="urn:microsoft.com/office/officeart/2005/8/layout/hProcess10"/>
    <dgm:cxn modelId="{A894F333-7DCA-4A3E-817C-1E13D275C898}" type="presParOf" srcId="{7C4D1DAE-236D-4172-BC3D-9746C00CE18D}" destId="{B82C2DF4-DC1A-4710-8819-F2D507BA242B}" srcOrd="3" destOrd="0" presId="urn:microsoft.com/office/officeart/2005/8/layout/hProcess10"/>
    <dgm:cxn modelId="{51847057-C558-4CD5-BBB5-6639E63B99EF}" type="presParOf" srcId="{B82C2DF4-DC1A-4710-8819-F2D507BA242B}" destId="{C8A30F25-A12C-46C1-8FBE-79DC6B262A5C}" srcOrd="0" destOrd="0" presId="urn:microsoft.com/office/officeart/2005/8/layout/hProcess10"/>
    <dgm:cxn modelId="{65C5804E-0BBA-4E71-9628-13ABC527A830}" type="presParOf" srcId="{7C4D1DAE-236D-4172-BC3D-9746C00CE18D}" destId="{C13ADF14-0CAC-4021-9D8C-127ED8181F6D}" srcOrd="4" destOrd="0" presId="urn:microsoft.com/office/officeart/2005/8/layout/hProcess10"/>
    <dgm:cxn modelId="{07301FDA-73B0-47B2-822D-29E869690936}" type="presParOf" srcId="{C13ADF14-0CAC-4021-9D8C-127ED8181F6D}" destId="{8D3CE6DB-DB6B-4880-A265-16EC527C170C}" srcOrd="0" destOrd="0" presId="urn:microsoft.com/office/officeart/2005/8/layout/hProcess10"/>
    <dgm:cxn modelId="{FB3AF658-18B4-4E78-836A-DFDB31FF60A9}" type="presParOf" srcId="{C13ADF14-0CAC-4021-9D8C-127ED8181F6D}" destId="{57E1E39C-7278-4C47-A142-E2AC6C7E266E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41F477-AAFB-466A-9633-FF53154F4664}">
      <dgm:prSet/>
      <dgm:spPr/>
      <dgm:t>
        <a:bodyPr/>
        <a:lstStyle/>
        <a:p>
          <a:pPr rtl="0"/>
          <a:r>
            <a:rPr lang="cs-CZ" b="1" dirty="0" err="1" smtClean="0">
              <a:solidFill>
                <a:schemeClr val="tx2">
                  <a:lumMod val="50000"/>
                </a:schemeClr>
              </a:solidFill>
            </a:rPr>
            <a:t>bekomm</a:t>
          </a:r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21AFFB96-D801-453E-8D6A-354490C2DD68}" type="parTrans" cxnId="{7C6C8C2C-D16C-4F9C-BDBE-9546EE72ABC0}">
      <dgm:prSet/>
      <dgm:spPr/>
      <dgm:t>
        <a:bodyPr/>
        <a:lstStyle/>
        <a:p>
          <a:endParaRPr lang="cs-CZ"/>
        </a:p>
      </dgm:t>
    </dgm:pt>
    <dgm:pt modelId="{9CA03D2F-DEDE-489B-BBD5-D6AA63B9EAC9}" type="sibTrans" cxnId="{7C6C8C2C-D16C-4F9C-BDBE-9546EE72ABC0}">
      <dgm:prSet/>
      <dgm:spPr/>
      <dgm:t>
        <a:bodyPr/>
        <a:lstStyle/>
        <a:p>
          <a:endParaRPr lang="cs-CZ"/>
        </a:p>
      </dgm:t>
    </dgm:pt>
    <dgm:pt modelId="{C9D12A1E-2A71-4AEF-918D-EA52572770D6}">
      <dgm:prSet/>
      <dgm:spPr/>
      <dgm:t>
        <a:bodyPr/>
        <a:lstStyle/>
        <a:p>
          <a:pPr rtl="0"/>
          <a:r>
            <a:rPr lang="cs-CZ" b="1" dirty="0" err="1" smtClean="0">
              <a:solidFill>
                <a:schemeClr val="tx2">
                  <a:lumMod val="50000"/>
                </a:schemeClr>
              </a:solidFill>
            </a:rPr>
            <a:t>bekomm</a:t>
          </a:r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t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F1B21E07-1C31-484F-9186-8D4360BEFF38}" type="parTrans" cxnId="{F4956973-CFE6-41F7-A698-00E24C5EEC30}">
      <dgm:prSet/>
      <dgm:spPr/>
      <dgm:t>
        <a:bodyPr/>
        <a:lstStyle/>
        <a:p>
          <a:endParaRPr lang="cs-CZ"/>
        </a:p>
      </dgm:t>
    </dgm:pt>
    <dgm:pt modelId="{51433CA5-0F55-4AE9-9C35-E62EC1592CDB}" type="sibTrans" cxnId="{F4956973-CFE6-41F7-A698-00E24C5EEC30}">
      <dgm:prSet/>
      <dgm:spPr/>
      <dgm:t>
        <a:bodyPr/>
        <a:lstStyle/>
        <a:p>
          <a:endParaRPr lang="cs-CZ"/>
        </a:p>
      </dgm:t>
    </dgm:pt>
    <dgm:pt modelId="{8B9BC9AE-BE52-46E2-A7EF-EC015E34CE23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2">
                  <a:lumMod val="50000"/>
                </a:schemeClr>
              </a:solidFill>
            </a:rPr>
            <a:t>h. </a:t>
          </a:r>
          <a:r>
            <a:rPr lang="cs-CZ" b="1" dirty="0" err="1" smtClean="0">
              <a:solidFill>
                <a:schemeClr val="tx2">
                  <a:lumMod val="50000"/>
                </a:schemeClr>
              </a:solidFill>
            </a:rPr>
            <a:t>bekomm</a:t>
          </a:r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9B0AFF8C-338E-4DAF-A5DC-FC4117C2BF51}" type="parTrans" cxnId="{259BD01C-3C1E-48D2-A726-CD7C0D00566B}">
      <dgm:prSet/>
      <dgm:spPr/>
      <dgm:t>
        <a:bodyPr/>
        <a:lstStyle/>
        <a:p>
          <a:endParaRPr lang="cs-CZ"/>
        </a:p>
      </dgm:t>
    </dgm:pt>
    <dgm:pt modelId="{A5524FBA-861A-4515-9464-96BFEA02A134}" type="sibTrans" cxnId="{259BD01C-3C1E-48D2-A726-CD7C0D00566B}">
      <dgm:prSet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8CFD69-A68C-435A-91C1-F854E496B687}" type="pres">
      <dgm:prSet presAssocID="{A041F477-AAFB-466A-9633-FF53154F4664}" presName="composite" presStyleCnt="0"/>
      <dgm:spPr/>
    </dgm:pt>
    <dgm:pt modelId="{CF333414-57E2-41FF-AE88-5FC3BAC1A8C1}" type="pres">
      <dgm:prSet presAssocID="{A041F477-AAFB-466A-9633-FF53154F4664}" presName="imagSh" presStyleLbl="bgImgPlace1" presStyleIdx="0" presStyleCnt="3"/>
      <dgm:spPr/>
    </dgm:pt>
    <dgm:pt modelId="{D1A38D80-2DFC-4CDC-937D-7FD421F5C485}" type="pres">
      <dgm:prSet presAssocID="{A041F477-AAFB-466A-9633-FF53154F4664}" presName="tx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13742-47A1-46ED-BDB4-DBA23106DDAE}" type="pres">
      <dgm:prSet presAssocID="{9CA03D2F-DEDE-489B-BBD5-D6AA63B9EAC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6746889-D09A-43D0-9DF3-AAFC54137D90}" type="pres">
      <dgm:prSet presAssocID="{9CA03D2F-DEDE-489B-BBD5-D6AA63B9EAC9}" presName="connTx" presStyleLbl="sibTrans2D1" presStyleIdx="0" presStyleCnt="2"/>
      <dgm:spPr/>
      <dgm:t>
        <a:bodyPr/>
        <a:lstStyle/>
        <a:p>
          <a:endParaRPr lang="cs-CZ"/>
        </a:p>
      </dgm:t>
    </dgm:pt>
    <dgm:pt modelId="{A9122C54-19DD-49AE-BC33-AC70D4D10517}" type="pres">
      <dgm:prSet presAssocID="{C9D12A1E-2A71-4AEF-918D-EA52572770D6}" presName="composite" presStyleCnt="0"/>
      <dgm:spPr/>
    </dgm:pt>
    <dgm:pt modelId="{BE9E007C-8269-4750-BE7A-87DE671377DF}" type="pres">
      <dgm:prSet presAssocID="{C9D12A1E-2A71-4AEF-918D-EA52572770D6}" presName="imagSh" presStyleLbl="bgImgPlace1" presStyleIdx="1" presStyleCnt="3"/>
      <dgm:spPr/>
    </dgm:pt>
    <dgm:pt modelId="{6E08BAD9-7FC7-415C-88CE-BEC3371C5816}" type="pres">
      <dgm:prSet presAssocID="{C9D12A1E-2A71-4AEF-918D-EA52572770D6}" presName="txNode" presStyleLbl="node1" presStyleIdx="1" presStyleCnt="3" custLinFactNeighborX="5511" custLinFactNeighborY="-81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2C2DF4-DC1A-4710-8819-F2D507BA242B}" type="pres">
      <dgm:prSet presAssocID="{51433CA5-0F55-4AE9-9C35-E62EC1592CD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8A30F25-A12C-46C1-8FBE-79DC6B262A5C}" type="pres">
      <dgm:prSet presAssocID="{51433CA5-0F55-4AE9-9C35-E62EC1592CDB}" presName="connTx" presStyleLbl="sibTrans2D1" presStyleIdx="1" presStyleCnt="2"/>
      <dgm:spPr/>
      <dgm:t>
        <a:bodyPr/>
        <a:lstStyle/>
        <a:p>
          <a:endParaRPr lang="cs-CZ"/>
        </a:p>
      </dgm:t>
    </dgm:pt>
    <dgm:pt modelId="{C13ADF14-0CAC-4021-9D8C-127ED8181F6D}" type="pres">
      <dgm:prSet presAssocID="{8B9BC9AE-BE52-46E2-A7EF-EC015E34CE23}" presName="composite" presStyleCnt="0"/>
      <dgm:spPr/>
    </dgm:pt>
    <dgm:pt modelId="{8D3CE6DB-DB6B-4880-A265-16EC527C170C}" type="pres">
      <dgm:prSet presAssocID="{8B9BC9AE-BE52-46E2-A7EF-EC015E34CE23}" presName="imagSh" presStyleLbl="bgImgPlace1" presStyleIdx="2" presStyleCnt="3"/>
      <dgm:spPr/>
    </dgm:pt>
    <dgm:pt modelId="{57E1E39C-7278-4C47-A142-E2AC6C7E266E}" type="pres">
      <dgm:prSet presAssocID="{8B9BC9AE-BE52-46E2-A7EF-EC015E34CE23}" presName="tx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72E2A6-DD12-4A53-9897-3FFC86B1D31E}" type="presOf" srcId="{C9D12A1E-2A71-4AEF-918D-EA52572770D6}" destId="{6E08BAD9-7FC7-415C-88CE-BEC3371C5816}" srcOrd="0" destOrd="0" presId="urn:microsoft.com/office/officeart/2005/8/layout/hProcess10"/>
    <dgm:cxn modelId="{D0106AB4-793E-465F-99BA-9F03A836C001}" type="presOf" srcId="{51433CA5-0F55-4AE9-9C35-E62EC1592CDB}" destId="{C8A30F25-A12C-46C1-8FBE-79DC6B262A5C}" srcOrd="1" destOrd="0" presId="urn:microsoft.com/office/officeart/2005/8/layout/hProcess10"/>
    <dgm:cxn modelId="{F4956973-CFE6-41F7-A698-00E24C5EEC30}" srcId="{E6A1D711-6E20-474C-91F3-14EDB9012D2C}" destId="{C9D12A1E-2A71-4AEF-918D-EA52572770D6}" srcOrd="1" destOrd="0" parTransId="{F1B21E07-1C31-484F-9186-8D4360BEFF38}" sibTransId="{51433CA5-0F55-4AE9-9C35-E62EC1592CDB}"/>
    <dgm:cxn modelId="{7C6C8C2C-D16C-4F9C-BDBE-9546EE72ABC0}" srcId="{E6A1D711-6E20-474C-91F3-14EDB9012D2C}" destId="{A041F477-AAFB-466A-9633-FF53154F4664}" srcOrd="0" destOrd="0" parTransId="{21AFFB96-D801-453E-8D6A-354490C2DD68}" sibTransId="{9CA03D2F-DEDE-489B-BBD5-D6AA63B9EAC9}"/>
    <dgm:cxn modelId="{259BD01C-3C1E-48D2-A726-CD7C0D00566B}" srcId="{E6A1D711-6E20-474C-91F3-14EDB9012D2C}" destId="{8B9BC9AE-BE52-46E2-A7EF-EC015E34CE23}" srcOrd="2" destOrd="0" parTransId="{9B0AFF8C-338E-4DAF-A5DC-FC4117C2BF51}" sibTransId="{A5524FBA-861A-4515-9464-96BFEA02A134}"/>
    <dgm:cxn modelId="{2563EA04-493A-45A9-990F-4D385C999912}" type="presOf" srcId="{9CA03D2F-DEDE-489B-BBD5-D6AA63B9EAC9}" destId="{26746889-D09A-43D0-9DF3-AAFC54137D90}" srcOrd="1" destOrd="0" presId="urn:microsoft.com/office/officeart/2005/8/layout/hProcess10"/>
    <dgm:cxn modelId="{498B9C6B-F22B-4134-9284-F2E9C6D16037}" type="presOf" srcId="{9CA03D2F-DEDE-489B-BBD5-D6AA63B9EAC9}" destId="{E9A13742-47A1-46ED-BDB4-DBA23106DDAE}" srcOrd="0" destOrd="0" presId="urn:microsoft.com/office/officeart/2005/8/layout/hProcess10"/>
    <dgm:cxn modelId="{5BC62F8E-15FD-4C99-A60D-64BFDDE0852E}" type="presOf" srcId="{E6A1D711-6E20-474C-91F3-14EDB9012D2C}" destId="{7C4D1DAE-236D-4172-BC3D-9746C00CE18D}" srcOrd="0" destOrd="0" presId="urn:microsoft.com/office/officeart/2005/8/layout/hProcess10"/>
    <dgm:cxn modelId="{2471D731-A336-4E5E-8484-3DEA477DE8B8}" type="presOf" srcId="{A041F477-AAFB-466A-9633-FF53154F4664}" destId="{D1A38D80-2DFC-4CDC-937D-7FD421F5C485}" srcOrd="0" destOrd="0" presId="urn:microsoft.com/office/officeart/2005/8/layout/hProcess10"/>
    <dgm:cxn modelId="{125C5371-A068-49FD-9C51-2B0E557402CC}" type="presOf" srcId="{8B9BC9AE-BE52-46E2-A7EF-EC015E34CE23}" destId="{57E1E39C-7278-4C47-A142-E2AC6C7E266E}" srcOrd="0" destOrd="0" presId="urn:microsoft.com/office/officeart/2005/8/layout/hProcess10"/>
    <dgm:cxn modelId="{0A232436-28BF-45CD-9DE9-488CF64AFE27}" type="presOf" srcId="{51433CA5-0F55-4AE9-9C35-E62EC1592CDB}" destId="{B82C2DF4-DC1A-4710-8819-F2D507BA242B}" srcOrd="0" destOrd="0" presId="urn:microsoft.com/office/officeart/2005/8/layout/hProcess10"/>
    <dgm:cxn modelId="{CF551D8C-F43A-4680-8180-F8B5AF4F942F}" type="presParOf" srcId="{7C4D1DAE-236D-4172-BC3D-9746C00CE18D}" destId="{518CFD69-A68C-435A-91C1-F854E496B687}" srcOrd="0" destOrd="0" presId="urn:microsoft.com/office/officeart/2005/8/layout/hProcess10"/>
    <dgm:cxn modelId="{A5796FC0-4024-4523-BF93-BA2D98272FD1}" type="presParOf" srcId="{518CFD69-A68C-435A-91C1-F854E496B687}" destId="{CF333414-57E2-41FF-AE88-5FC3BAC1A8C1}" srcOrd="0" destOrd="0" presId="urn:microsoft.com/office/officeart/2005/8/layout/hProcess10"/>
    <dgm:cxn modelId="{03E58EE7-FA87-4BF6-B727-7E79C1BBFFCD}" type="presParOf" srcId="{518CFD69-A68C-435A-91C1-F854E496B687}" destId="{D1A38D80-2DFC-4CDC-937D-7FD421F5C485}" srcOrd="1" destOrd="0" presId="urn:microsoft.com/office/officeart/2005/8/layout/hProcess10"/>
    <dgm:cxn modelId="{3861868F-24A6-404C-850A-12BA72701C6F}" type="presParOf" srcId="{7C4D1DAE-236D-4172-BC3D-9746C00CE18D}" destId="{E9A13742-47A1-46ED-BDB4-DBA23106DDAE}" srcOrd="1" destOrd="0" presId="urn:microsoft.com/office/officeart/2005/8/layout/hProcess10"/>
    <dgm:cxn modelId="{9442B186-B400-4C23-8EF1-02DCCDD85C03}" type="presParOf" srcId="{E9A13742-47A1-46ED-BDB4-DBA23106DDAE}" destId="{26746889-D09A-43D0-9DF3-AAFC54137D90}" srcOrd="0" destOrd="0" presId="urn:microsoft.com/office/officeart/2005/8/layout/hProcess10"/>
    <dgm:cxn modelId="{FB79EE32-E2AD-427F-A23B-691D10DE7817}" type="presParOf" srcId="{7C4D1DAE-236D-4172-BC3D-9746C00CE18D}" destId="{A9122C54-19DD-49AE-BC33-AC70D4D10517}" srcOrd="2" destOrd="0" presId="urn:microsoft.com/office/officeart/2005/8/layout/hProcess10"/>
    <dgm:cxn modelId="{9E50CDA3-4FD4-4435-896E-7C3D905D82AC}" type="presParOf" srcId="{A9122C54-19DD-49AE-BC33-AC70D4D10517}" destId="{BE9E007C-8269-4750-BE7A-87DE671377DF}" srcOrd="0" destOrd="0" presId="urn:microsoft.com/office/officeart/2005/8/layout/hProcess10"/>
    <dgm:cxn modelId="{A8BA0EDB-1A17-4ABE-B9D0-DB8A2095FF47}" type="presParOf" srcId="{A9122C54-19DD-49AE-BC33-AC70D4D10517}" destId="{6E08BAD9-7FC7-415C-88CE-BEC3371C5816}" srcOrd="1" destOrd="0" presId="urn:microsoft.com/office/officeart/2005/8/layout/hProcess10"/>
    <dgm:cxn modelId="{F00DB3CB-6378-4614-801A-83AB7B479BDD}" type="presParOf" srcId="{7C4D1DAE-236D-4172-BC3D-9746C00CE18D}" destId="{B82C2DF4-DC1A-4710-8819-F2D507BA242B}" srcOrd="3" destOrd="0" presId="urn:microsoft.com/office/officeart/2005/8/layout/hProcess10"/>
    <dgm:cxn modelId="{6934CD17-7249-4908-88E6-1A4D61229569}" type="presParOf" srcId="{B82C2DF4-DC1A-4710-8819-F2D507BA242B}" destId="{C8A30F25-A12C-46C1-8FBE-79DC6B262A5C}" srcOrd="0" destOrd="0" presId="urn:microsoft.com/office/officeart/2005/8/layout/hProcess10"/>
    <dgm:cxn modelId="{2E0364B8-2BF7-4FC0-9B10-07A61B28201B}" type="presParOf" srcId="{7C4D1DAE-236D-4172-BC3D-9746C00CE18D}" destId="{C13ADF14-0CAC-4021-9D8C-127ED8181F6D}" srcOrd="4" destOrd="0" presId="urn:microsoft.com/office/officeart/2005/8/layout/hProcess10"/>
    <dgm:cxn modelId="{9EF1C2FE-2DDE-403E-AB63-10D47E6BE6F9}" type="presParOf" srcId="{C13ADF14-0CAC-4021-9D8C-127ED8181F6D}" destId="{8D3CE6DB-DB6B-4880-A265-16EC527C170C}" srcOrd="0" destOrd="0" presId="urn:microsoft.com/office/officeart/2005/8/layout/hProcess10"/>
    <dgm:cxn modelId="{6ADACF84-C507-40FB-A065-77025AAB3039}" type="presParOf" srcId="{C13ADF14-0CAC-4021-9D8C-127ED8181F6D}" destId="{57E1E39C-7278-4C47-A142-E2AC6C7E266E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41F477-AAFB-466A-9633-FF53154F4664}">
      <dgm:prSet custT="1"/>
      <dgm:spPr/>
      <dgm:t>
        <a:bodyPr/>
        <a:lstStyle/>
        <a:p>
          <a:pPr rtl="0"/>
          <a:r>
            <a:rPr lang="de-DE" sz="2400" b="1" dirty="0" smtClean="0">
              <a:solidFill>
                <a:schemeClr val="tx2">
                  <a:lumMod val="50000"/>
                </a:schemeClr>
              </a:solidFill>
            </a:rPr>
            <a:t>kommen</a:t>
          </a:r>
          <a:endParaRPr lang="cs-CZ" sz="2400" b="1" dirty="0">
            <a:solidFill>
              <a:schemeClr val="tx2">
                <a:lumMod val="50000"/>
              </a:schemeClr>
            </a:solidFill>
          </a:endParaRPr>
        </a:p>
      </dgm:t>
    </dgm:pt>
    <dgm:pt modelId="{21AFFB96-D801-453E-8D6A-354490C2DD68}" type="parTrans" cxnId="{7C6C8C2C-D16C-4F9C-BDBE-9546EE72ABC0}">
      <dgm:prSet/>
      <dgm:spPr/>
      <dgm:t>
        <a:bodyPr/>
        <a:lstStyle/>
        <a:p>
          <a:endParaRPr lang="cs-CZ"/>
        </a:p>
      </dgm:t>
    </dgm:pt>
    <dgm:pt modelId="{9CA03D2F-DEDE-489B-BBD5-D6AA63B9EAC9}" type="sibTrans" cxnId="{7C6C8C2C-D16C-4F9C-BDBE-9546EE72ABC0}">
      <dgm:prSet/>
      <dgm:spPr/>
      <dgm:t>
        <a:bodyPr/>
        <a:lstStyle/>
        <a:p>
          <a:endParaRPr lang="cs-CZ"/>
        </a:p>
      </dgm:t>
    </dgm:pt>
    <dgm:pt modelId="{C9D12A1E-2A71-4AEF-918D-EA52572770D6}">
      <dgm:prSet custT="1"/>
      <dgm:spPr/>
      <dgm:t>
        <a:bodyPr/>
        <a:lstStyle/>
        <a:p>
          <a:pPr rtl="0"/>
          <a:r>
            <a:rPr lang="de-DE" sz="2400" b="1" dirty="0" smtClean="0">
              <a:solidFill>
                <a:schemeClr val="tx2">
                  <a:lumMod val="50000"/>
                </a:schemeClr>
              </a:solidFill>
            </a:rPr>
            <a:t>kommt</a:t>
          </a:r>
          <a:endParaRPr lang="cs-CZ" sz="2400" b="1" dirty="0">
            <a:solidFill>
              <a:schemeClr val="tx2">
                <a:lumMod val="50000"/>
              </a:schemeClr>
            </a:solidFill>
          </a:endParaRPr>
        </a:p>
      </dgm:t>
    </dgm:pt>
    <dgm:pt modelId="{F1B21E07-1C31-484F-9186-8D4360BEFF38}" type="parTrans" cxnId="{F4956973-CFE6-41F7-A698-00E24C5EEC30}">
      <dgm:prSet/>
      <dgm:spPr/>
      <dgm:t>
        <a:bodyPr/>
        <a:lstStyle/>
        <a:p>
          <a:endParaRPr lang="cs-CZ"/>
        </a:p>
      </dgm:t>
    </dgm:pt>
    <dgm:pt modelId="{51433CA5-0F55-4AE9-9C35-E62EC1592CDB}" type="sibTrans" cxnId="{F4956973-CFE6-41F7-A698-00E24C5EEC30}">
      <dgm:prSet/>
      <dgm:spPr/>
      <dgm:t>
        <a:bodyPr/>
        <a:lstStyle/>
        <a:p>
          <a:endParaRPr lang="cs-CZ"/>
        </a:p>
      </dgm:t>
    </dgm:pt>
    <dgm:pt modelId="{8B9BC9AE-BE52-46E2-A7EF-EC015E34CE23}">
      <dgm:prSet custT="1"/>
      <dgm:spPr/>
      <dgm:t>
        <a:bodyPr/>
        <a:lstStyle/>
        <a:p>
          <a:pPr rtl="0"/>
          <a:r>
            <a:rPr lang="de-DE" sz="2200" b="1" dirty="0" smtClean="0">
              <a:solidFill>
                <a:srgbClr val="C00000"/>
              </a:solidFill>
            </a:rPr>
            <a:t>i. </a:t>
          </a:r>
          <a:r>
            <a:rPr lang="de-DE" sz="2400" b="1" dirty="0" smtClean="0">
              <a:solidFill>
                <a:schemeClr val="tx2">
                  <a:lumMod val="50000"/>
                </a:schemeClr>
              </a:solidFill>
            </a:rPr>
            <a:t>gekommen</a:t>
          </a:r>
          <a:endParaRPr lang="cs-CZ" sz="2400" b="1" dirty="0">
            <a:solidFill>
              <a:schemeClr val="tx2">
                <a:lumMod val="50000"/>
              </a:schemeClr>
            </a:solidFill>
          </a:endParaRPr>
        </a:p>
      </dgm:t>
    </dgm:pt>
    <dgm:pt modelId="{9B0AFF8C-338E-4DAF-A5DC-FC4117C2BF51}" type="parTrans" cxnId="{259BD01C-3C1E-48D2-A726-CD7C0D00566B}">
      <dgm:prSet/>
      <dgm:spPr/>
      <dgm:t>
        <a:bodyPr/>
        <a:lstStyle/>
        <a:p>
          <a:endParaRPr lang="cs-CZ"/>
        </a:p>
      </dgm:t>
    </dgm:pt>
    <dgm:pt modelId="{A5524FBA-861A-4515-9464-96BFEA02A134}" type="sibTrans" cxnId="{259BD01C-3C1E-48D2-A726-CD7C0D00566B}">
      <dgm:prSet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8CFD69-A68C-435A-91C1-F854E496B687}" type="pres">
      <dgm:prSet presAssocID="{A041F477-AAFB-466A-9633-FF53154F4664}" presName="composite" presStyleCnt="0"/>
      <dgm:spPr/>
    </dgm:pt>
    <dgm:pt modelId="{CF333414-57E2-41FF-AE88-5FC3BAC1A8C1}" type="pres">
      <dgm:prSet presAssocID="{A041F477-AAFB-466A-9633-FF53154F4664}" presName="imagSh" presStyleLbl="bgImgPlace1" presStyleIdx="0" presStyleCnt="3"/>
      <dgm:spPr/>
    </dgm:pt>
    <dgm:pt modelId="{D1A38D80-2DFC-4CDC-937D-7FD421F5C485}" type="pres">
      <dgm:prSet presAssocID="{A041F477-AAFB-466A-9633-FF53154F4664}" presName="tx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13742-47A1-46ED-BDB4-DBA23106DDAE}" type="pres">
      <dgm:prSet presAssocID="{9CA03D2F-DEDE-489B-BBD5-D6AA63B9EAC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6746889-D09A-43D0-9DF3-AAFC54137D90}" type="pres">
      <dgm:prSet presAssocID="{9CA03D2F-DEDE-489B-BBD5-D6AA63B9EAC9}" presName="connTx" presStyleLbl="sibTrans2D1" presStyleIdx="0" presStyleCnt="2"/>
      <dgm:spPr/>
      <dgm:t>
        <a:bodyPr/>
        <a:lstStyle/>
        <a:p>
          <a:endParaRPr lang="cs-CZ"/>
        </a:p>
      </dgm:t>
    </dgm:pt>
    <dgm:pt modelId="{A9122C54-19DD-49AE-BC33-AC70D4D10517}" type="pres">
      <dgm:prSet presAssocID="{C9D12A1E-2A71-4AEF-918D-EA52572770D6}" presName="composite" presStyleCnt="0"/>
      <dgm:spPr/>
    </dgm:pt>
    <dgm:pt modelId="{BE9E007C-8269-4750-BE7A-87DE671377DF}" type="pres">
      <dgm:prSet presAssocID="{C9D12A1E-2A71-4AEF-918D-EA52572770D6}" presName="imagSh" presStyleLbl="bgImgPlace1" presStyleIdx="1" presStyleCnt="3"/>
      <dgm:spPr/>
    </dgm:pt>
    <dgm:pt modelId="{6E08BAD9-7FC7-415C-88CE-BEC3371C5816}" type="pres">
      <dgm:prSet presAssocID="{C9D12A1E-2A71-4AEF-918D-EA52572770D6}" presName="tx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2C2DF4-DC1A-4710-8819-F2D507BA242B}" type="pres">
      <dgm:prSet presAssocID="{51433CA5-0F55-4AE9-9C35-E62EC1592CD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8A30F25-A12C-46C1-8FBE-79DC6B262A5C}" type="pres">
      <dgm:prSet presAssocID="{51433CA5-0F55-4AE9-9C35-E62EC1592CDB}" presName="connTx" presStyleLbl="sibTrans2D1" presStyleIdx="1" presStyleCnt="2"/>
      <dgm:spPr/>
      <dgm:t>
        <a:bodyPr/>
        <a:lstStyle/>
        <a:p>
          <a:endParaRPr lang="cs-CZ"/>
        </a:p>
      </dgm:t>
    </dgm:pt>
    <dgm:pt modelId="{C13ADF14-0CAC-4021-9D8C-127ED8181F6D}" type="pres">
      <dgm:prSet presAssocID="{8B9BC9AE-BE52-46E2-A7EF-EC015E34CE23}" presName="composite" presStyleCnt="0"/>
      <dgm:spPr/>
    </dgm:pt>
    <dgm:pt modelId="{8D3CE6DB-DB6B-4880-A265-16EC527C170C}" type="pres">
      <dgm:prSet presAssocID="{8B9BC9AE-BE52-46E2-A7EF-EC015E34CE23}" presName="imagSh" presStyleLbl="bgImgPlace1" presStyleIdx="2" presStyleCnt="3"/>
      <dgm:spPr/>
    </dgm:pt>
    <dgm:pt modelId="{57E1E39C-7278-4C47-A142-E2AC6C7E266E}" type="pres">
      <dgm:prSet presAssocID="{8B9BC9AE-BE52-46E2-A7EF-EC015E34CE23}" presName="txNode" presStyleLbl="node1" presStyleIdx="2" presStyleCnt="3" custScaleX="1099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CFB8A0-3442-4D5C-89C7-409B3D9FFA1C}" type="presOf" srcId="{A041F477-AAFB-466A-9633-FF53154F4664}" destId="{D1A38D80-2DFC-4CDC-937D-7FD421F5C485}" srcOrd="0" destOrd="0" presId="urn:microsoft.com/office/officeart/2005/8/layout/hProcess10"/>
    <dgm:cxn modelId="{185E41D6-FB5A-46A4-B5CA-119DF7CAECD0}" type="presOf" srcId="{C9D12A1E-2A71-4AEF-918D-EA52572770D6}" destId="{6E08BAD9-7FC7-415C-88CE-BEC3371C5816}" srcOrd="0" destOrd="0" presId="urn:microsoft.com/office/officeart/2005/8/layout/hProcess10"/>
    <dgm:cxn modelId="{F4956973-CFE6-41F7-A698-00E24C5EEC30}" srcId="{E6A1D711-6E20-474C-91F3-14EDB9012D2C}" destId="{C9D12A1E-2A71-4AEF-918D-EA52572770D6}" srcOrd="1" destOrd="0" parTransId="{F1B21E07-1C31-484F-9186-8D4360BEFF38}" sibTransId="{51433CA5-0F55-4AE9-9C35-E62EC1592CDB}"/>
    <dgm:cxn modelId="{7C6C8C2C-D16C-4F9C-BDBE-9546EE72ABC0}" srcId="{E6A1D711-6E20-474C-91F3-14EDB9012D2C}" destId="{A041F477-AAFB-466A-9633-FF53154F4664}" srcOrd="0" destOrd="0" parTransId="{21AFFB96-D801-453E-8D6A-354490C2DD68}" sibTransId="{9CA03D2F-DEDE-489B-BBD5-D6AA63B9EAC9}"/>
    <dgm:cxn modelId="{259BD01C-3C1E-48D2-A726-CD7C0D00566B}" srcId="{E6A1D711-6E20-474C-91F3-14EDB9012D2C}" destId="{8B9BC9AE-BE52-46E2-A7EF-EC015E34CE23}" srcOrd="2" destOrd="0" parTransId="{9B0AFF8C-338E-4DAF-A5DC-FC4117C2BF51}" sibTransId="{A5524FBA-861A-4515-9464-96BFEA02A134}"/>
    <dgm:cxn modelId="{5FD873C5-887A-4C5B-8C73-5A4796E7BFF8}" type="presOf" srcId="{51433CA5-0F55-4AE9-9C35-E62EC1592CDB}" destId="{C8A30F25-A12C-46C1-8FBE-79DC6B262A5C}" srcOrd="1" destOrd="0" presId="urn:microsoft.com/office/officeart/2005/8/layout/hProcess10"/>
    <dgm:cxn modelId="{E67503FA-9E66-4430-B87B-49584B28FFB8}" type="presOf" srcId="{51433CA5-0F55-4AE9-9C35-E62EC1592CDB}" destId="{B82C2DF4-DC1A-4710-8819-F2D507BA242B}" srcOrd="0" destOrd="0" presId="urn:microsoft.com/office/officeart/2005/8/layout/hProcess10"/>
    <dgm:cxn modelId="{78907864-7DD1-42FA-9B0B-AD2F08D879CB}" type="presOf" srcId="{8B9BC9AE-BE52-46E2-A7EF-EC015E34CE23}" destId="{57E1E39C-7278-4C47-A142-E2AC6C7E266E}" srcOrd="0" destOrd="0" presId="urn:microsoft.com/office/officeart/2005/8/layout/hProcess10"/>
    <dgm:cxn modelId="{C3ADC533-06B4-4720-A3D0-2DEE133B6471}" type="presOf" srcId="{9CA03D2F-DEDE-489B-BBD5-D6AA63B9EAC9}" destId="{26746889-D09A-43D0-9DF3-AAFC54137D90}" srcOrd="1" destOrd="0" presId="urn:microsoft.com/office/officeart/2005/8/layout/hProcess10"/>
    <dgm:cxn modelId="{580C1585-0155-4536-AD9A-E4502904F7F6}" type="presOf" srcId="{9CA03D2F-DEDE-489B-BBD5-D6AA63B9EAC9}" destId="{E9A13742-47A1-46ED-BDB4-DBA23106DDAE}" srcOrd="0" destOrd="0" presId="urn:microsoft.com/office/officeart/2005/8/layout/hProcess10"/>
    <dgm:cxn modelId="{6BBAF7D8-361B-4BAF-92F7-3545EDCC200F}" type="presOf" srcId="{E6A1D711-6E20-474C-91F3-14EDB9012D2C}" destId="{7C4D1DAE-236D-4172-BC3D-9746C00CE18D}" srcOrd="0" destOrd="0" presId="urn:microsoft.com/office/officeart/2005/8/layout/hProcess10"/>
    <dgm:cxn modelId="{1460BCEA-381B-47DF-A2B4-E0F2393B9573}" type="presParOf" srcId="{7C4D1DAE-236D-4172-BC3D-9746C00CE18D}" destId="{518CFD69-A68C-435A-91C1-F854E496B687}" srcOrd="0" destOrd="0" presId="urn:microsoft.com/office/officeart/2005/8/layout/hProcess10"/>
    <dgm:cxn modelId="{4D690949-E0A6-48DD-AAC1-4095007B2D5C}" type="presParOf" srcId="{518CFD69-A68C-435A-91C1-F854E496B687}" destId="{CF333414-57E2-41FF-AE88-5FC3BAC1A8C1}" srcOrd="0" destOrd="0" presId="urn:microsoft.com/office/officeart/2005/8/layout/hProcess10"/>
    <dgm:cxn modelId="{F4716657-2229-4808-8F02-33EAA1F5DF75}" type="presParOf" srcId="{518CFD69-A68C-435A-91C1-F854E496B687}" destId="{D1A38D80-2DFC-4CDC-937D-7FD421F5C485}" srcOrd="1" destOrd="0" presId="urn:microsoft.com/office/officeart/2005/8/layout/hProcess10"/>
    <dgm:cxn modelId="{7084055A-8DBE-4DBF-832F-1B2AB5228D2D}" type="presParOf" srcId="{7C4D1DAE-236D-4172-BC3D-9746C00CE18D}" destId="{E9A13742-47A1-46ED-BDB4-DBA23106DDAE}" srcOrd="1" destOrd="0" presId="urn:microsoft.com/office/officeart/2005/8/layout/hProcess10"/>
    <dgm:cxn modelId="{E8FA9C6D-18CC-4C78-A09D-BA200369F890}" type="presParOf" srcId="{E9A13742-47A1-46ED-BDB4-DBA23106DDAE}" destId="{26746889-D09A-43D0-9DF3-AAFC54137D90}" srcOrd="0" destOrd="0" presId="urn:microsoft.com/office/officeart/2005/8/layout/hProcess10"/>
    <dgm:cxn modelId="{ADA965F0-83A2-4658-90C1-F13B2854F112}" type="presParOf" srcId="{7C4D1DAE-236D-4172-BC3D-9746C00CE18D}" destId="{A9122C54-19DD-49AE-BC33-AC70D4D10517}" srcOrd="2" destOrd="0" presId="urn:microsoft.com/office/officeart/2005/8/layout/hProcess10"/>
    <dgm:cxn modelId="{EB87774D-A61B-4F7D-8655-ED817B1BBDA5}" type="presParOf" srcId="{A9122C54-19DD-49AE-BC33-AC70D4D10517}" destId="{BE9E007C-8269-4750-BE7A-87DE671377DF}" srcOrd="0" destOrd="0" presId="urn:microsoft.com/office/officeart/2005/8/layout/hProcess10"/>
    <dgm:cxn modelId="{2D473B42-E85A-4A80-8CB3-8CFC189AD6AC}" type="presParOf" srcId="{A9122C54-19DD-49AE-BC33-AC70D4D10517}" destId="{6E08BAD9-7FC7-415C-88CE-BEC3371C5816}" srcOrd="1" destOrd="0" presId="urn:microsoft.com/office/officeart/2005/8/layout/hProcess10"/>
    <dgm:cxn modelId="{2CD0A6F8-582B-4EE1-8FD0-6DC184D86D2B}" type="presParOf" srcId="{7C4D1DAE-236D-4172-BC3D-9746C00CE18D}" destId="{B82C2DF4-DC1A-4710-8819-F2D507BA242B}" srcOrd="3" destOrd="0" presId="urn:microsoft.com/office/officeart/2005/8/layout/hProcess10"/>
    <dgm:cxn modelId="{81C83114-3132-4E1E-94C7-B8F8BB5B5335}" type="presParOf" srcId="{B82C2DF4-DC1A-4710-8819-F2D507BA242B}" destId="{C8A30F25-A12C-46C1-8FBE-79DC6B262A5C}" srcOrd="0" destOrd="0" presId="urn:microsoft.com/office/officeart/2005/8/layout/hProcess10"/>
    <dgm:cxn modelId="{73E17D50-40D7-4B70-A25A-8CA396074A29}" type="presParOf" srcId="{7C4D1DAE-236D-4172-BC3D-9746C00CE18D}" destId="{C13ADF14-0CAC-4021-9D8C-127ED8181F6D}" srcOrd="4" destOrd="0" presId="urn:microsoft.com/office/officeart/2005/8/layout/hProcess10"/>
    <dgm:cxn modelId="{2775B276-259E-4EAB-BD4F-58C997906643}" type="presParOf" srcId="{C13ADF14-0CAC-4021-9D8C-127ED8181F6D}" destId="{8D3CE6DB-DB6B-4880-A265-16EC527C170C}" srcOrd="0" destOrd="0" presId="urn:microsoft.com/office/officeart/2005/8/layout/hProcess10"/>
    <dgm:cxn modelId="{4A8EBB22-E8EC-40C3-842B-D4426BF21D7C}" type="presParOf" srcId="{C13ADF14-0CAC-4021-9D8C-127ED8181F6D}" destId="{57E1E39C-7278-4C47-A142-E2AC6C7E266E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EF39D57E-BA17-44C2-BDB9-11EE8A3DF67B}" type="presOf" srcId="{E6A1D711-6E20-474C-91F3-14EDB9012D2C}" destId="{7C4D1DAE-236D-4172-BC3D-9746C00CE18D}" srcOrd="0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41F477-AAFB-466A-9633-FF53154F4664}">
      <dgm:prSet/>
      <dgm:spPr/>
      <dgm:t>
        <a:bodyPr/>
        <a:lstStyle/>
        <a:p>
          <a:pPr rtl="0"/>
          <a:r>
            <a:rPr lang="cs-CZ" b="1" dirty="0" err="1" smtClean="0">
              <a:solidFill>
                <a:schemeClr val="tx2">
                  <a:lumMod val="50000"/>
                </a:schemeClr>
              </a:solidFill>
            </a:rPr>
            <a:t>fahren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21AFFB96-D801-453E-8D6A-354490C2DD68}" type="parTrans" cxnId="{7C6C8C2C-D16C-4F9C-BDBE-9546EE72ABC0}">
      <dgm:prSet/>
      <dgm:spPr/>
      <dgm:t>
        <a:bodyPr/>
        <a:lstStyle/>
        <a:p>
          <a:endParaRPr lang="cs-CZ"/>
        </a:p>
      </dgm:t>
    </dgm:pt>
    <dgm:pt modelId="{9CA03D2F-DEDE-489B-BBD5-D6AA63B9EAC9}" type="sibTrans" cxnId="{7C6C8C2C-D16C-4F9C-BDBE-9546EE72ABC0}">
      <dgm:prSet/>
      <dgm:spPr/>
      <dgm:t>
        <a:bodyPr/>
        <a:lstStyle/>
        <a:p>
          <a:endParaRPr lang="cs-CZ"/>
        </a:p>
      </dgm:t>
    </dgm:pt>
    <dgm:pt modelId="{C9D12A1E-2A71-4AEF-918D-EA52572770D6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2">
                  <a:lumMod val="50000"/>
                </a:schemeClr>
              </a:solidFill>
            </a:rPr>
            <a:t>f</a:t>
          </a:r>
          <a:r>
            <a:rPr lang="de-DE" b="1" dirty="0" err="1" smtClean="0">
              <a:solidFill>
                <a:schemeClr val="tx2">
                  <a:lumMod val="50000"/>
                </a:schemeClr>
              </a:solidFill>
            </a:rPr>
            <a:t>ährt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F1B21E07-1C31-484F-9186-8D4360BEFF38}" type="parTrans" cxnId="{F4956973-CFE6-41F7-A698-00E24C5EEC30}">
      <dgm:prSet/>
      <dgm:spPr/>
      <dgm:t>
        <a:bodyPr/>
        <a:lstStyle/>
        <a:p>
          <a:endParaRPr lang="cs-CZ"/>
        </a:p>
      </dgm:t>
    </dgm:pt>
    <dgm:pt modelId="{51433CA5-0F55-4AE9-9C35-E62EC1592CDB}" type="sibTrans" cxnId="{F4956973-CFE6-41F7-A698-00E24C5EEC30}">
      <dgm:prSet/>
      <dgm:spPr/>
      <dgm:t>
        <a:bodyPr/>
        <a:lstStyle/>
        <a:p>
          <a:endParaRPr lang="cs-CZ"/>
        </a:p>
      </dgm:t>
    </dgm:pt>
    <dgm:pt modelId="{8B9BC9AE-BE52-46E2-A7EF-EC015E34CE23}">
      <dgm:prSet/>
      <dgm:spPr/>
      <dgm:t>
        <a:bodyPr/>
        <a:lstStyle/>
        <a:p>
          <a:pPr rtl="0"/>
          <a:r>
            <a:rPr lang="de-DE" b="1" dirty="0" smtClean="0">
              <a:solidFill>
                <a:srgbClr val="C00000"/>
              </a:solidFill>
            </a:rPr>
            <a:t>i. </a:t>
          </a:r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gefahren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9B0AFF8C-338E-4DAF-A5DC-FC4117C2BF51}" type="parTrans" cxnId="{259BD01C-3C1E-48D2-A726-CD7C0D00566B}">
      <dgm:prSet/>
      <dgm:spPr/>
      <dgm:t>
        <a:bodyPr/>
        <a:lstStyle/>
        <a:p>
          <a:endParaRPr lang="cs-CZ"/>
        </a:p>
      </dgm:t>
    </dgm:pt>
    <dgm:pt modelId="{A5524FBA-861A-4515-9464-96BFEA02A134}" type="sibTrans" cxnId="{259BD01C-3C1E-48D2-A726-CD7C0D00566B}">
      <dgm:prSet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8CFD69-A68C-435A-91C1-F854E496B687}" type="pres">
      <dgm:prSet presAssocID="{A041F477-AAFB-466A-9633-FF53154F4664}" presName="composite" presStyleCnt="0"/>
      <dgm:spPr/>
    </dgm:pt>
    <dgm:pt modelId="{CF333414-57E2-41FF-AE88-5FC3BAC1A8C1}" type="pres">
      <dgm:prSet presAssocID="{A041F477-AAFB-466A-9633-FF53154F4664}" presName="imagSh" presStyleLbl="bgImgPlace1" presStyleIdx="0" presStyleCnt="3"/>
      <dgm:spPr/>
    </dgm:pt>
    <dgm:pt modelId="{D1A38D80-2DFC-4CDC-937D-7FD421F5C485}" type="pres">
      <dgm:prSet presAssocID="{A041F477-AAFB-466A-9633-FF53154F4664}" presName="tx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13742-47A1-46ED-BDB4-DBA23106DDAE}" type="pres">
      <dgm:prSet presAssocID="{9CA03D2F-DEDE-489B-BBD5-D6AA63B9EAC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6746889-D09A-43D0-9DF3-AAFC54137D90}" type="pres">
      <dgm:prSet presAssocID="{9CA03D2F-DEDE-489B-BBD5-D6AA63B9EAC9}" presName="connTx" presStyleLbl="sibTrans2D1" presStyleIdx="0" presStyleCnt="2"/>
      <dgm:spPr/>
      <dgm:t>
        <a:bodyPr/>
        <a:lstStyle/>
        <a:p>
          <a:endParaRPr lang="cs-CZ"/>
        </a:p>
      </dgm:t>
    </dgm:pt>
    <dgm:pt modelId="{A9122C54-19DD-49AE-BC33-AC70D4D10517}" type="pres">
      <dgm:prSet presAssocID="{C9D12A1E-2A71-4AEF-918D-EA52572770D6}" presName="composite" presStyleCnt="0"/>
      <dgm:spPr/>
    </dgm:pt>
    <dgm:pt modelId="{BE9E007C-8269-4750-BE7A-87DE671377DF}" type="pres">
      <dgm:prSet presAssocID="{C9D12A1E-2A71-4AEF-918D-EA52572770D6}" presName="imagSh" presStyleLbl="bgImgPlace1" presStyleIdx="1" presStyleCnt="3"/>
      <dgm:spPr/>
    </dgm:pt>
    <dgm:pt modelId="{6E08BAD9-7FC7-415C-88CE-BEC3371C5816}" type="pres">
      <dgm:prSet presAssocID="{C9D12A1E-2A71-4AEF-918D-EA52572770D6}" presName="tx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2C2DF4-DC1A-4710-8819-F2D507BA242B}" type="pres">
      <dgm:prSet presAssocID="{51433CA5-0F55-4AE9-9C35-E62EC1592CD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8A30F25-A12C-46C1-8FBE-79DC6B262A5C}" type="pres">
      <dgm:prSet presAssocID="{51433CA5-0F55-4AE9-9C35-E62EC1592CDB}" presName="connTx" presStyleLbl="sibTrans2D1" presStyleIdx="1" presStyleCnt="2"/>
      <dgm:spPr/>
      <dgm:t>
        <a:bodyPr/>
        <a:lstStyle/>
        <a:p>
          <a:endParaRPr lang="cs-CZ"/>
        </a:p>
      </dgm:t>
    </dgm:pt>
    <dgm:pt modelId="{C13ADF14-0CAC-4021-9D8C-127ED8181F6D}" type="pres">
      <dgm:prSet presAssocID="{8B9BC9AE-BE52-46E2-A7EF-EC015E34CE23}" presName="composite" presStyleCnt="0"/>
      <dgm:spPr/>
    </dgm:pt>
    <dgm:pt modelId="{8D3CE6DB-DB6B-4880-A265-16EC527C170C}" type="pres">
      <dgm:prSet presAssocID="{8B9BC9AE-BE52-46E2-A7EF-EC015E34CE23}" presName="imagSh" presStyleLbl="bgImgPlace1" presStyleIdx="2" presStyleCnt="3"/>
      <dgm:spPr/>
    </dgm:pt>
    <dgm:pt modelId="{57E1E39C-7278-4C47-A142-E2AC6C7E266E}" type="pres">
      <dgm:prSet presAssocID="{8B9BC9AE-BE52-46E2-A7EF-EC015E34CE23}" presName="tx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C17442-A554-43DA-989E-4D105D24130A}" type="presOf" srcId="{9CA03D2F-DEDE-489B-BBD5-D6AA63B9EAC9}" destId="{26746889-D09A-43D0-9DF3-AAFC54137D90}" srcOrd="1" destOrd="0" presId="urn:microsoft.com/office/officeart/2005/8/layout/hProcess10"/>
    <dgm:cxn modelId="{440B9570-0591-48C7-B07B-2998DC79A913}" type="presOf" srcId="{A041F477-AAFB-466A-9633-FF53154F4664}" destId="{D1A38D80-2DFC-4CDC-937D-7FD421F5C485}" srcOrd="0" destOrd="0" presId="urn:microsoft.com/office/officeart/2005/8/layout/hProcess10"/>
    <dgm:cxn modelId="{8D255B31-B097-45A6-980B-15A6ED6D2489}" type="presOf" srcId="{C9D12A1E-2A71-4AEF-918D-EA52572770D6}" destId="{6E08BAD9-7FC7-415C-88CE-BEC3371C5816}" srcOrd="0" destOrd="0" presId="urn:microsoft.com/office/officeart/2005/8/layout/hProcess10"/>
    <dgm:cxn modelId="{249EBEAD-CA8D-46E6-82E1-7E653F23C8C8}" type="presOf" srcId="{E6A1D711-6E20-474C-91F3-14EDB9012D2C}" destId="{7C4D1DAE-236D-4172-BC3D-9746C00CE18D}" srcOrd="0" destOrd="0" presId="urn:microsoft.com/office/officeart/2005/8/layout/hProcess10"/>
    <dgm:cxn modelId="{F4956973-CFE6-41F7-A698-00E24C5EEC30}" srcId="{E6A1D711-6E20-474C-91F3-14EDB9012D2C}" destId="{C9D12A1E-2A71-4AEF-918D-EA52572770D6}" srcOrd="1" destOrd="0" parTransId="{F1B21E07-1C31-484F-9186-8D4360BEFF38}" sibTransId="{51433CA5-0F55-4AE9-9C35-E62EC1592CDB}"/>
    <dgm:cxn modelId="{36FE281C-D6F8-4F44-AE80-DD6686F6101F}" type="presOf" srcId="{51433CA5-0F55-4AE9-9C35-E62EC1592CDB}" destId="{C8A30F25-A12C-46C1-8FBE-79DC6B262A5C}" srcOrd="1" destOrd="0" presId="urn:microsoft.com/office/officeart/2005/8/layout/hProcess10"/>
    <dgm:cxn modelId="{7C6C8C2C-D16C-4F9C-BDBE-9546EE72ABC0}" srcId="{E6A1D711-6E20-474C-91F3-14EDB9012D2C}" destId="{A041F477-AAFB-466A-9633-FF53154F4664}" srcOrd="0" destOrd="0" parTransId="{21AFFB96-D801-453E-8D6A-354490C2DD68}" sibTransId="{9CA03D2F-DEDE-489B-BBD5-D6AA63B9EAC9}"/>
    <dgm:cxn modelId="{259BD01C-3C1E-48D2-A726-CD7C0D00566B}" srcId="{E6A1D711-6E20-474C-91F3-14EDB9012D2C}" destId="{8B9BC9AE-BE52-46E2-A7EF-EC015E34CE23}" srcOrd="2" destOrd="0" parTransId="{9B0AFF8C-338E-4DAF-A5DC-FC4117C2BF51}" sibTransId="{A5524FBA-861A-4515-9464-96BFEA02A134}"/>
    <dgm:cxn modelId="{42CF2740-F129-4C36-B4E9-71E4FB7D746B}" type="presOf" srcId="{51433CA5-0F55-4AE9-9C35-E62EC1592CDB}" destId="{B82C2DF4-DC1A-4710-8819-F2D507BA242B}" srcOrd="0" destOrd="0" presId="urn:microsoft.com/office/officeart/2005/8/layout/hProcess10"/>
    <dgm:cxn modelId="{945F13E9-E752-4062-9C35-EB96CA5DDE18}" type="presOf" srcId="{8B9BC9AE-BE52-46E2-A7EF-EC015E34CE23}" destId="{57E1E39C-7278-4C47-A142-E2AC6C7E266E}" srcOrd="0" destOrd="0" presId="urn:microsoft.com/office/officeart/2005/8/layout/hProcess10"/>
    <dgm:cxn modelId="{1C8B3822-E39B-40A0-A3ED-32E01715BA8F}" type="presOf" srcId="{9CA03D2F-DEDE-489B-BBD5-D6AA63B9EAC9}" destId="{E9A13742-47A1-46ED-BDB4-DBA23106DDAE}" srcOrd="0" destOrd="0" presId="urn:microsoft.com/office/officeart/2005/8/layout/hProcess10"/>
    <dgm:cxn modelId="{F93BCD57-B465-4E60-A2E6-11B48E134328}" type="presParOf" srcId="{7C4D1DAE-236D-4172-BC3D-9746C00CE18D}" destId="{518CFD69-A68C-435A-91C1-F854E496B687}" srcOrd="0" destOrd="0" presId="urn:microsoft.com/office/officeart/2005/8/layout/hProcess10"/>
    <dgm:cxn modelId="{8B8E0E66-49F3-4FE6-AA80-FA701385E344}" type="presParOf" srcId="{518CFD69-A68C-435A-91C1-F854E496B687}" destId="{CF333414-57E2-41FF-AE88-5FC3BAC1A8C1}" srcOrd="0" destOrd="0" presId="urn:microsoft.com/office/officeart/2005/8/layout/hProcess10"/>
    <dgm:cxn modelId="{03904D90-664F-4736-8D2D-B62502F244BA}" type="presParOf" srcId="{518CFD69-A68C-435A-91C1-F854E496B687}" destId="{D1A38D80-2DFC-4CDC-937D-7FD421F5C485}" srcOrd="1" destOrd="0" presId="urn:microsoft.com/office/officeart/2005/8/layout/hProcess10"/>
    <dgm:cxn modelId="{C87D329D-25B1-4CBD-AF85-B98BA41E5454}" type="presParOf" srcId="{7C4D1DAE-236D-4172-BC3D-9746C00CE18D}" destId="{E9A13742-47A1-46ED-BDB4-DBA23106DDAE}" srcOrd="1" destOrd="0" presId="urn:microsoft.com/office/officeart/2005/8/layout/hProcess10"/>
    <dgm:cxn modelId="{5E1D5FD6-3499-4D58-A77A-310B4FE25153}" type="presParOf" srcId="{E9A13742-47A1-46ED-BDB4-DBA23106DDAE}" destId="{26746889-D09A-43D0-9DF3-AAFC54137D90}" srcOrd="0" destOrd="0" presId="urn:microsoft.com/office/officeart/2005/8/layout/hProcess10"/>
    <dgm:cxn modelId="{F2188D89-BE45-4C90-AF74-6D5E5731B4D0}" type="presParOf" srcId="{7C4D1DAE-236D-4172-BC3D-9746C00CE18D}" destId="{A9122C54-19DD-49AE-BC33-AC70D4D10517}" srcOrd="2" destOrd="0" presId="urn:microsoft.com/office/officeart/2005/8/layout/hProcess10"/>
    <dgm:cxn modelId="{2FEC2D89-738F-4444-8C98-D4EB83CE76BB}" type="presParOf" srcId="{A9122C54-19DD-49AE-BC33-AC70D4D10517}" destId="{BE9E007C-8269-4750-BE7A-87DE671377DF}" srcOrd="0" destOrd="0" presId="urn:microsoft.com/office/officeart/2005/8/layout/hProcess10"/>
    <dgm:cxn modelId="{5B49550C-5806-4C5A-A681-1CB1C1C6AD2D}" type="presParOf" srcId="{A9122C54-19DD-49AE-BC33-AC70D4D10517}" destId="{6E08BAD9-7FC7-415C-88CE-BEC3371C5816}" srcOrd="1" destOrd="0" presId="urn:microsoft.com/office/officeart/2005/8/layout/hProcess10"/>
    <dgm:cxn modelId="{CEECB3F9-E7A0-49FA-85C6-EF6F7ED0C1AE}" type="presParOf" srcId="{7C4D1DAE-236D-4172-BC3D-9746C00CE18D}" destId="{B82C2DF4-DC1A-4710-8819-F2D507BA242B}" srcOrd="3" destOrd="0" presId="urn:microsoft.com/office/officeart/2005/8/layout/hProcess10"/>
    <dgm:cxn modelId="{8845846F-22D5-4AD6-B141-074304C681AE}" type="presParOf" srcId="{B82C2DF4-DC1A-4710-8819-F2D507BA242B}" destId="{C8A30F25-A12C-46C1-8FBE-79DC6B262A5C}" srcOrd="0" destOrd="0" presId="urn:microsoft.com/office/officeart/2005/8/layout/hProcess10"/>
    <dgm:cxn modelId="{BF7834E4-1311-4F29-8422-A55D5423355F}" type="presParOf" srcId="{7C4D1DAE-236D-4172-BC3D-9746C00CE18D}" destId="{C13ADF14-0CAC-4021-9D8C-127ED8181F6D}" srcOrd="4" destOrd="0" presId="urn:microsoft.com/office/officeart/2005/8/layout/hProcess10"/>
    <dgm:cxn modelId="{199D555F-0909-4870-968C-FF0EEFAE9A7A}" type="presParOf" srcId="{C13ADF14-0CAC-4021-9D8C-127ED8181F6D}" destId="{8D3CE6DB-DB6B-4880-A265-16EC527C170C}" srcOrd="0" destOrd="0" presId="urn:microsoft.com/office/officeart/2005/8/layout/hProcess10"/>
    <dgm:cxn modelId="{9F3AA7F3-250E-4722-9ACC-766C56591BD0}" type="presParOf" srcId="{C13ADF14-0CAC-4021-9D8C-127ED8181F6D}" destId="{57E1E39C-7278-4C47-A142-E2AC6C7E266E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41F477-AAFB-466A-9633-FF53154F4664}">
      <dgm:prSet/>
      <dgm:spPr/>
      <dgm:t>
        <a:bodyPr/>
        <a:lstStyle/>
        <a:p>
          <a:pPr rtl="0"/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laufen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21AFFB96-D801-453E-8D6A-354490C2DD68}" type="parTrans" cxnId="{7C6C8C2C-D16C-4F9C-BDBE-9546EE72ABC0}">
      <dgm:prSet/>
      <dgm:spPr/>
      <dgm:t>
        <a:bodyPr/>
        <a:lstStyle/>
        <a:p>
          <a:endParaRPr lang="cs-CZ"/>
        </a:p>
      </dgm:t>
    </dgm:pt>
    <dgm:pt modelId="{9CA03D2F-DEDE-489B-BBD5-D6AA63B9EAC9}" type="sibTrans" cxnId="{7C6C8C2C-D16C-4F9C-BDBE-9546EE72ABC0}">
      <dgm:prSet/>
      <dgm:spPr/>
      <dgm:t>
        <a:bodyPr/>
        <a:lstStyle/>
        <a:p>
          <a:endParaRPr lang="cs-CZ"/>
        </a:p>
      </dgm:t>
    </dgm:pt>
    <dgm:pt modelId="{C9D12A1E-2A71-4AEF-918D-EA52572770D6}">
      <dgm:prSet/>
      <dgm:spPr/>
      <dgm:t>
        <a:bodyPr/>
        <a:lstStyle/>
        <a:p>
          <a:pPr rtl="0"/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läuft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F1B21E07-1C31-484F-9186-8D4360BEFF38}" type="parTrans" cxnId="{F4956973-CFE6-41F7-A698-00E24C5EEC30}">
      <dgm:prSet/>
      <dgm:spPr/>
      <dgm:t>
        <a:bodyPr/>
        <a:lstStyle/>
        <a:p>
          <a:endParaRPr lang="cs-CZ"/>
        </a:p>
      </dgm:t>
    </dgm:pt>
    <dgm:pt modelId="{51433CA5-0F55-4AE9-9C35-E62EC1592CDB}" type="sibTrans" cxnId="{F4956973-CFE6-41F7-A698-00E24C5EEC30}">
      <dgm:prSet/>
      <dgm:spPr/>
      <dgm:t>
        <a:bodyPr/>
        <a:lstStyle/>
        <a:p>
          <a:endParaRPr lang="cs-CZ"/>
        </a:p>
      </dgm:t>
    </dgm:pt>
    <dgm:pt modelId="{8B9BC9AE-BE52-46E2-A7EF-EC015E34CE23}">
      <dgm:prSet/>
      <dgm:spPr/>
      <dgm:t>
        <a:bodyPr/>
        <a:lstStyle/>
        <a:p>
          <a:pPr rtl="0"/>
          <a:r>
            <a:rPr lang="de-DE" b="1" dirty="0" smtClean="0">
              <a:solidFill>
                <a:srgbClr val="C00000"/>
              </a:solidFill>
            </a:rPr>
            <a:t>i. </a:t>
          </a:r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gelaufen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9B0AFF8C-338E-4DAF-A5DC-FC4117C2BF51}" type="parTrans" cxnId="{259BD01C-3C1E-48D2-A726-CD7C0D00566B}">
      <dgm:prSet/>
      <dgm:spPr/>
      <dgm:t>
        <a:bodyPr/>
        <a:lstStyle/>
        <a:p>
          <a:endParaRPr lang="cs-CZ"/>
        </a:p>
      </dgm:t>
    </dgm:pt>
    <dgm:pt modelId="{A5524FBA-861A-4515-9464-96BFEA02A134}" type="sibTrans" cxnId="{259BD01C-3C1E-48D2-A726-CD7C0D00566B}">
      <dgm:prSet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8CFD69-A68C-435A-91C1-F854E496B687}" type="pres">
      <dgm:prSet presAssocID="{A041F477-AAFB-466A-9633-FF53154F4664}" presName="composite" presStyleCnt="0"/>
      <dgm:spPr/>
    </dgm:pt>
    <dgm:pt modelId="{CF333414-57E2-41FF-AE88-5FC3BAC1A8C1}" type="pres">
      <dgm:prSet presAssocID="{A041F477-AAFB-466A-9633-FF53154F4664}" presName="imagSh" presStyleLbl="bgImgPlace1" presStyleIdx="0" presStyleCnt="3" custLinFactNeighborX="2684"/>
      <dgm:spPr/>
    </dgm:pt>
    <dgm:pt modelId="{D1A38D80-2DFC-4CDC-937D-7FD421F5C485}" type="pres">
      <dgm:prSet presAssocID="{A041F477-AAFB-466A-9633-FF53154F4664}" presName="tx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13742-47A1-46ED-BDB4-DBA23106DDAE}" type="pres">
      <dgm:prSet presAssocID="{9CA03D2F-DEDE-489B-BBD5-D6AA63B9EAC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6746889-D09A-43D0-9DF3-AAFC54137D90}" type="pres">
      <dgm:prSet presAssocID="{9CA03D2F-DEDE-489B-BBD5-D6AA63B9EAC9}" presName="connTx" presStyleLbl="sibTrans2D1" presStyleIdx="0" presStyleCnt="2"/>
      <dgm:spPr/>
      <dgm:t>
        <a:bodyPr/>
        <a:lstStyle/>
        <a:p>
          <a:endParaRPr lang="cs-CZ"/>
        </a:p>
      </dgm:t>
    </dgm:pt>
    <dgm:pt modelId="{A9122C54-19DD-49AE-BC33-AC70D4D10517}" type="pres">
      <dgm:prSet presAssocID="{C9D12A1E-2A71-4AEF-918D-EA52572770D6}" presName="composite" presStyleCnt="0"/>
      <dgm:spPr/>
    </dgm:pt>
    <dgm:pt modelId="{BE9E007C-8269-4750-BE7A-87DE671377DF}" type="pres">
      <dgm:prSet presAssocID="{C9D12A1E-2A71-4AEF-918D-EA52572770D6}" presName="imagSh" presStyleLbl="bgImgPlace1" presStyleIdx="1" presStyleCnt="3"/>
      <dgm:spPr/>
    </dgm:pt>
    <dgm:pt modelId="{6E08BAD9-7FC7-415C-88CE-BEC3371C5816}" type="pres">
      <dgm:prSet presAssocID="{C9D12A1E-2A71-4AEF-918D-EA52572770D6}" presName="tx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2C2DF4-DC1A-4710-8819-F2D507BA242B}" type="pres">
      <dgm:prSet presAssocID="{51433CA5-0F55-4AE9-9C35-E62EC1592CD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8A30F25-A12C-46C1-8FBE-79DC6B262A5C}" type="pres">
      <dgm:prSet presAssocID="{51433CA5-0F55-4AE9-9C35-E62EC1592CDB}" presName="connTx" presStyleLbl="sibTrans2D1" presStyleIdx="1" presStyleCnt="2"/>
      <dgm:spPr/>
      <dgm:t>
        <a:bodyPr/>
        <a:lstStyle/>
        <a:p>
          <a:endParaRPr lang="cs-CZ"/>
        </a:p>
      </dgm:t>
    </dgm:pt>
    <dgm:pt modelId="{C13ADF14-0CAC-4021-9D8C-127ED8181F6D}" type="pres">
      <dgm:prSet presAssocID="{8B9BC9AE-BE52-46E2-A7EF-EC015E34CE23}" presName="composite" presStyleCnt="0"/>
      <dgm:spPr/>
    </dgm:pt>
    <dgm:pt modelId="{8D3CE6DB-DB6B-4880-A265-16EC527C170C}" type="pres">
      <dgm:prSet presAssocID="{8B9BC9AE-BE52-46E2-A7EF-EC015E34CE23}" presName="imagSh" presStyleLbl="bgImgPlace1" presStyleIdx="2" presStyleCnt="3"/>
      <dgm:spPr/>
    </dgm:pt>
    <dgm:pt modelId="{57E1E39C-7278-4C47-A142-E2AC6C7E266E}" type="pres">
      <dgm:prSet presAssocID="{8B9BC9AE-BE52-46E2-A7EF-EC015E34CE23}" presName="tx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A22899-8A44-44E4-BC5E-238D3CA73BB1}" type="presOf" srcId="{A041F477-AAFB-466A-9633-FF53154F4664}" destId="{D1A38D80-2DFC-4CDC-937D-7FD421F5C485}" srcOrd="0" destOrd="0" presId="urn:microsoft.com/office/officeart/2005/8/layout/hProcess10"/>
    <dgm:cxn modelId="{0A7FC561-BAF7-4BF5-B368-F9C314A1C689}" type="presOf" srcId="{51433CA5-0F55-4AE9-9C35-E62EC1592CDB}" destId="{C8A30F25-A12C-46C1-8FBE-79DC6B262A5C}" srcOrd="1" destOrd="0" presId="urn:microsoft.com/office/officeart/2005/8/layout/hProcess10"/>
    <dgm:cxn modelId="{01D15852-27EC-4E54-9BB7-51DD56D50BC0}" type="presOf" srcId="{9CA03D2F-DEDE-489B-BBD5-D6AA63B9EAC9}" destId="{E9A13742-47A1-46ED-BDB4-DBA23106DDAE}" srcOrd="0" destOrd="0" presId="urn:microsoft.com/office/officeart/2005/8/layout/hProcess10"/>
    <dgm:cxn modelId="{651CEC66-AA9B-413C-841A-2BE839507247}" type="presOf" srcId="{8B9BC9AE-BE52-46E2-A7EF-EC015E34CE23}" destId="{57E1E39C-7278-4C47-A142-E2AC6C7E266E}" srcOrd="0" destOrd="0" presId="urn:microsoft.com/office/officeart/2005/8/layout/hProcess10"/>
    <dgm:cxn modelId="{F4956973-CFE6-41F7-A698-00E24C5EEC30}" srcId="{E6A1D711-6E20-474C-91F3-14EDB9012D2C}" destId="{C9D12A1E-2A71-4AEF-918D-EA52572770D6}" srcOrd="1" destOrd="0" parTransId="{F1B21E07-1C31-484F-9186-8D4360BEFF38}" sibTransId="{51433CA5-0F55-4AE9-9C35-E62EC1592CDB}"/>
    <dgm:cxn modelId="{90681464-30A9-47FB-B667-63E0873B16C3}" type="presOf" srcId="{E6A1D711-6E20-474C-91F3-14EDB9012D2C}" destId="{7C4D1DAE-236D-4172-BC3D-9746C00CE18D}" srcOrd="0" destOrd="0" presId="urn:microsoft.com/office/officeart/2005/8/layout/hProcess10"/>
    <dgm:cxn modelId="{7C6C8C2C-D16C-4F9C-BDBE-9546EE72ABC0}" srcId="{E6A1D711-6E20-474C-91F3-14EDB9012D2C}" destId="{A041F477-AAFB-466A-9633-FF53154F4664}" srcOrd="0" destOrd="0" parTransId="{21AFFB96-D801-453E-8D6A-354490C2DD68}" sibTransId="{9CA03D2F-DEDE-489B-BBD5-D6AA63B9EAC9}"/>
    <dgm:cxn modelId="{259BD01C-3C1E-48D2-A726-CD7C0D00566B}" srcId="{E6A1D711-6E20-474C-91F3-14EDB9012D2C}" destId="{8B9BC9AE-BE52-46E2-A7EF-EC015E34CE23}" srcOrd="2" destOrd="0" parTransId="{9B0AFF8C-338E-4DAF-A5DC-FC4117C2BF51}" sibTransId="{A5524FBA-861A-4515-9464-96BFEA02A134}"/>
    <dgm:cxn modelId="{58A474AE-AF47-4891-82EB-0147547FD460}" type="presOf" srcId="{C9D12A1E-2A71-4AEF-918D-EA52572770D6}" destId="{6E08BAD9-7FC7-415C-88CE-BEC3371C5816}" srcOrd="0" destOrd="0" presId="urn:microsoft.com/office/officeart/2005/8/layout/hProcess10"/>
    <dgm:cxn modelId="{E6E87537-6FE3-44F2-B802-F7D3E77FA817}" type="presOf" srcId="{51433CA5-0F55-4AE9-9C35-E62EC1592CDB}" destId="{B82C2DF4-DC1A-4710-8819-F2D507BA242B}" srcOrd="0" destOrd="0" presId="urn:microsoft.com/office/officeart/2005/8/layout/hProcess10"/>
    <dgm:cxn modelId="{25318561-D91B-4057-813B-AF268ECED193}" type="presOf" srcId="{9CA03D2F-DEDE-489B-BBD5-D6AA63B9EAC9}" destId="{26746889-D09A-43D0-9DF3-AAFC54137D90}" srcOrd="1" destOrd="0" presId="urn:microsoft.com/office/officeart/2005/8/layout/hProcess10"/>
    <dgm:cxn modelId="{AEBC9064-FD24-42F2-9C97-7EC7C139FC49}" type="presParOf" srcId="{7C4D1DAE-236D-4172-BC3D-9746C00CE18D}" destId="{518CFD69-A68C-435A-91C1-F854E496B687}" srcOrd="0" destOrd="0" presId="urn:microsoft.com/office/officeart/2005/8/layout/hProcess10"/>
    <dgm:cxn modelId="{B2C725BA-3493-4EE7-9D69-A4E6EBBB312C}" type="presParOf" srcId="{518CFD69-A68C-435A-91C1-F854E496B687}" destId="{CF333414-57E2-41FF-AE88-5FC3BAC1A8C1}" srcOrd="0" destOrd="0" presId="urn:microsoft.com/office/officeart/2005/8/layout/hProcess10"/>
    <dgm:cxn modelId="{A24B6B95-695E-47BE-BFC5-2B8A8E1ADC15}" type="presParOf" srcId="{518CFD69-A68C-435A-91C1-F854E496B687}" destId="{D1A38D80-2DFC-4CDC-937D-7FD421F5C485}" srcOrd="1" destOrd="0" presId="urn:microsoft.com/office/officeart/2005/8/layout/hProcess10"/>
    <dgm:cxn modelId="{CAAE1662-EA25-43C7-AB42-8FE18B89FEDE}" type="presParOf" srcId="{7C4D1DAE-236D-4172-BC3D-9746C00CE18D}" destId="{E9A13742-47A1-46ED-BDB4-DBA23106DDAE}" srcOrd="1" destOrd="0" presId="urn:microsoft.com/office/officeart/2005/8/layout/hProcess10"/>
    <dgm:cxn modelId="{A2BD2ACE-A1B9-430D-8E60-F6F247A0F55E}" type="presParOf" srcId="{E9A13742-47A1-46ED-BDB4-DBA23106DDAE}" destId="{26746889-D09A-43D0-9DF3-AAFC54137D90}" srcOrd="0" destOrd="0" presId="urn:microsoft.com/office/officeart/2005/8/layout/hProcess10"/>
    <dgm:cxn modelId="{73D004D4-36BA-40FF-B71B-B62F4B889D6E}" type="presParOf" srcId="{7C4D1DAE-236D-4172-BC3D-9746C00CE18D}" destId="{A9122C54-19DD-49AE-BC33-AC70D4D10517}" srcOrd="2" destOrd="0" presId="urn:microsoft.com/office/officeart/2005/8/layout/hProcess10"/>
    <dgm:cxn modelId="{680492FC-A591-49E5-A7D0-885799DD6FE7}" type="presParOf" srcId="{A9122C54-19DD-49AE-BC33-AC70D4D10517}" destId="{BE9E007C-8269-4750-BE7A-87DE671377DF}" srcOrd="0" destOrd="0" presId="urn:microsoft.com/office/officeart/2005/8/layout/hProcess10"/>
    <dgm:cxn modelId="{9732EB80-EEFC-4811-95C0-6B74B378548F}" type="presParOf" srcId="{A9122C54-19DD-49AE-BC33-AC70D4D10517}" destId="{6E08BAD9-7FC7-415C-88CE-BEC3371C5816}" srcOrd="1" destOrd="0" presId="urn:microsoft.com/office/officeart/2005/8/layout/hProcess10"/>
    <dgm:cxn modelId="{A8C09A4D-A798-41BE-9CB5-CFD6C4497318}" type="presParOf" srcId="{7C4D1DAE-236D-4172-BC3D-9746C00CE18D}" destId="{B82C2DF4-DC1A-4710-8819-F2D507BA242B}" srcOrd="3" destOrd="0" presId="urn:microsoft.com/office/officeart/2005/8/layout/hProcess10"/>
    <dgm:cxn modelId="{E555BD1B-2690-4F51-867F-663E4E1FE899}" type="presParOf" srcId="{B82C2DF4-DC1A-4710-8819-F2D507BA242B}" destId="{C8A30F25-A12C-46C1-8FBE-79DC6B262A5C}" srcOrd="0" destOrd="0" presId="urn:microsoft.com/office/officeart/2005/8/layout/hProcess10"/>
    <dgm:cxn modelId="{5A35CEFC-7FBB-4113-A2C9-1130D81AB994}" type="presParOf" srcId="{7C4D1DAE-236D-4172-BC3D-9746C00CE18D}" destId="{C13ADF14-0CAC-4021-9D8C-127ED8181F6D}" srcOrd="4" destOrd="0" presId="urn:microsoft.com/office/officeart/2005/8/layout/hProcess10"/>
    <dgm:cxn modelId="{719F98A5-72DA-4BFA-B736-BA61348C2564}" type="presParOf" srcId="{C13ADF14-0CAC-4021-9D8C-127ED8181F6D}" destId="{8D3CE6DB-DB6B-4880-A265-16EC527C170C}" srcOrd="0" destOrd="0" presId="urn:microsoft.com/office/officeart/2005/8/layout/hProcess10"/>
    <dgm:cxn modelId="{1F06955A-D724-49B6-9463-9684F0095B67}" type="presParOf" srcId="{C13ADF14-0CAC-4021-9D8C-127ED8181F6D}" destId="{57E1E39C-7278-4C47-A142-E2AC6C7E266E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6A1D711-6E20-474C-91F3-14EDB9012D2C}" type="doc">
      <dgm:prSet loTypeId="urn:microsoft.com/office/officeart/2005/8/layout/hProcess10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41F477-AAFB-466A-9633-FF53154F4664}">
      <dgm:prSet/>
      <dgm:spPr/>
      <dgm:t>
        <a:bodyPr/>
        <a:lstStyle/>
        <a:p>
          <a:pPr rtl="0"/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gehen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21AFFB96-D801-453E-8D6A-354490C2DD68}" type="parTrans" cxnId="{7C6C8C2C-D16C-4F9C-BDBE-9546EE72ABC0}">
      <dgm:prSet/>
      <dgm:spPr/>
      <dgm:t>
        <a:bodyPr/>
        <a:lstStyle/>
        <a:p>
          <a:endParaRPr lang="cs-CZ"/>
        </a:p>
      </dgm:t>
    </dgm:pt>
    <dgm:pt modelId="{9CA03D2F-DEDE-489B-BBD5-D6AA63B9EAC9}" type="sibTrans" cxnId="{7C6C8C2C-D16C-4F9C-BDBE-9546EE72ABC0}">
      <dgm:prSet/>
      <dgm:spPr/>
      <dgm:t>
        <a:bodyPr/>
        <a:lstStyle/>
        <a:p>
          <a:endParaRPr lang="cs-CZ"/>
        </a:p>
      </dgm:t>
    </dgm:pt>
    <dgm:pt modelId="{C9D12A1E-2A71-4AEF-918D-EA52572770D6}">
      <dgm:prSet/>
      <dgm:spPr/>
      <dgm:t>
        <a:bodyPr/>
        <a:lstStyle/>
        <a:p>
          <a:pPr rtl="0"/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geht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F1B21E07-1C31-484F-9186-8D4360BEFF38}" type="parTrans" cxnId="{F4956973-CFE6-41F7-A698-00E24C5EEC30}">
      <dgm:prSet/>
      <dgm:spPr/>
      <dgm:t>
        <a:bodyPr/>
        <a:lstStyle/>
        <a:p>
          <a:endParaRPr lang="cs-CZ"/>
        </a:p>
      </dgm:t>
    </dgm:pt>
    <dgm:pt modelId="{51433CA5-0F55-4AE9-9C35-E62EC1592CDB}" type="sibTrans" cxnId="{F4956973-CFE6-41F7-A698-00E24C5EEC30}">
      <dgm:prSet/>
      <dgm:spPr/>
      <dgm:t>
        <a:bodyPr/>
        <a:lstStyle/>
        <a:p>
          <a:endParaRPr lang="cs-CZ"/>
        </a:p>
      </dgm:t>
    </dgm:pt>
    <dgm:pt modelId="{8B9BC9AE-BE52-46E2-A7EF-EC015E34CE23}">
      <dgm:prSet/>
      <dgm:spPr/>
      <dgm:t>
        <a:bodyPr/>
        <a:lstStyle/>
        <a:p>
          <a:pPr rtl="0"/>
          <a:r>
            <a:rPr lang="de-DE" b="1" dirty="0" smtClean="0">
              <a:solidFill>
                <a:srgbClr val="C00000"/>
              </a:solidFill>
            </a:rPr>
            <a:t>i. </a:t>
          </a:r>
          <a:r>
            <a:rPr lang="de-DE" b="1" dirty="0" smtClean="0">
              <a:solidFill>
                <a:schemeClr val="tx2">
                  <a:lumMod val="50000"/>
                </a:schemeClr>
              </a:solidFill>
            </a:rPr>
            <a:t>gegangen</a:t>
          </a:r>
          <a:endParaRPr lang="cs-CZ" b="1" dirty="0">
            <a:solidFill>
              <a:schemeClr val="tx2">
                <a:lumMod val="50000"/>
              </a:schemeClr>
            </a:solidFill>
          </a:endParaRPr>
        </a:p>
      </dgm:t>
    </dgm:pt>
    <dgm:pt modelId="{9B0AFF8C-338E-4DAF-A5DC-FC4117C2BF51}" type="parTrans" cxnId="{259BD01C-3C1E-48D2-A726-CD7C0D00566B}">
      <dgm:prSet/>
      <dgm:spPr/>
      <dgm:t>
        <a:bodyPr/>
        <a:lstStyle/>
        <a:p>
          <a:endParaRPr lang="cs-CZ"/>
        </a:p>
      </dgm:t>
    </dgm:pt>
    <dgm:pt modelId="{A5524FBA-861A-4515-9464-96BFEA02A134}" type="sibTrans" cxnId="{259BD01C-3C1E-48D2-A726-CD7C0D00566B}">
      <dgm:prSet/>
      <dgm:spPr/>
      <dgm:t>
        <a:bodyPr/>
        <a:lstStyle/>
        <a:p>
          <a:endParaRPr lang="cs-CZ"/>
        </a:p>
      </dgm:t>
    </dgm:pt>
    <dgm:pt modelId="{7C4D1DAE-236D-4172-BC3D-9746C00CE18D}" type="pres">
      <dgm:prSet presAssocID="{E6A1D711-6E20-474C-91F3-14EDB9012D2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8CFD69-A68C-435A-91C1-F854E496B687}" type="pres">
      <dgm:prSet presAssocID="{A041F477-AAFB-466A-9633-FF53154F4664}" presName="composite" presStyleCnt="0"/>
      <dgm:spPr/>
    </dgm:pt>
    <dgm:pt modelId="{CF333414-57E2-41FF-AE88-5FC3BAC1A8C1}" type="pres">
      <dgm:prSet presAssocID="{A041F477-AAFB-466A-9633-FF53154F4664}" presName="imagSh" presStyleLbl="bgImgPlace1" presStyleIdx="0" presStyleCnt="3"/>
      <dgm:spPr/>
    </dgm:pt>
    <dgm:pt modelId="{D1A38D80-2DFC-4CDC-937D-7FD421F5C485}" type="pres">
      <dgm:prSet presAssocID="{A041F477-AAFB-466A-9633-FF53154F4664}" presName="tx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13742-47A1-46ED-BDB4-DBA23106DDAE}" type="pres">
      <dgm:prSet presAssocID="{9CA03D2F-DEDE-489B-BBD5-D6AA63B9EAC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6746889-D09A-43D0-9DF3-AAFC54137D90}" type="pres">
      <dgm:prSet presAssocID="{9CA03D2F-DEDE-489B-BBD5-D6AA63B9EAC9}" presName="connTx" presStyleLbl="sibTrans2D1" presStyleIdx="0" presStyleCnt="2"/>
      <dgm:spPr/>
      <dgm:t>
        <a:bodyPr/>
        <a:lstStyle/>
        <a:p>
          <a:endParaRPr lang="cs-CZ"/>
        </a:p>
      </dgm:t>
    </dgm:pt>
    <dgm:pt modelId="{A9122C54-19DD-49AE-BC33-AC70D4D10517}" type="pres">
      <dgm:prSet presAssocID="{C9D12A1E-2A71-4AEF-918D-EA52572770D6}" presName="composite" presStyleCnt="0"/>
      <dgm:spPr/>
    </dgm:pt>
    <dgm:pt modelId="{BE9E007C-8269-4750-BE7A-87DE671377DF}" type="pres">
      <dgm:prSet presAssocID="{C9D12A1E-2A71-4AEF-918D-EA52572770D6}" presName="imagSh" presStyleLbl="bgImgPlace1" presStyleIdx="1" presStyleCnt="3"/>
      <dgm:spPr/>
    </dgm:pt>
    <dgm:pt modelId="{6E08BAD9-7FC7-415C-88CE-BEC3371C5816}" type="pres">
      <dgm:prSet presAssocID="{C9D12A1E-2A71-4AEF-918D-EA52572770D6}" presName="txNode" presStyleLbl="node1" presStyleIdx="1" presStyleCnt="3" custLinFactNeighborX="5511" custLinFactNeighborY="-81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2C2DF4-DC1A-4710-8819-F2D507BA242B}" type="pres">
      <dgm:prSet presAssocID="{51433CA5-0F55-4AE9-9C35-E62EC1592CDB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8A30F25-A12C-46C1-8FBE-79DC6B262A5C}" type="pres">
      <dgm:prSet presAssocID="{51433CA5-0F55-4AE9-9C35-E62EC1592CDB}" presName="connTx" presStyleLbl="sibTrans2D1" presStyleIdx="1" presStyleCnt="2"/>
      <dgm:spPr/>
      <dgm:t>
        <a:bodyPr/>
        <a:lstStyle/>
        <a:p>
          <a:endParaRPr lang="cs-CZ"/>
        </a:p>
      </dgm:t>
    </dgm:pt>
    <dgm:pt modelId="{C13ADF14-0CAC-4021-9D8C-127ED8181F6D}" type="pres">
      <dgm:prSet presAssocID="{8B9BC9AE-BE52-46E2-A7EF-EC015E34CE23}" presName="composite" presStyleCnt="0"/>
      <dgm:spPr/>
    </dgm:pt>
    <dgm:pt modelId="{8D3CE6DB-DB6B-4880-A265-16EC527C170C}" type="pres">
      <dgm:prSet presAssocID="{8B9BC9AE-BE52-46E2-A7EF-EC015E34CE23}" presName="imagSh" presStyleLbl="bgImgPlace1" presStyleIdx="2" presStyleCnt="3"/>
      <dgm:spPr/>
    </dgm:pt>
    <dgm:pt modelId="{57E1E39C-7278-4C47-A142-E2AC6C7E266E}" type="pres">
      <dgm:prSet presAssocID="{8B9BC9AE-BE52-46E2-A7EF-EC015E34CE23}" presName="tx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877209-39E5-409B-976F-3152F67B8C95}" type="presOf" srcId="{E6A1D711-6E20-474C-91F3-14EDB9012D2C}" destId="{7C4D1DAE-236D-4172-BC3D-9746C00CE18D}" srcOrd="0" destOrd="0" presId="urn:microsoft.com/office/officeart/2005/8/layout/hProcess10"/>
    <dgm:cxn modelId="{D41EBC19-D539-47FF-A1CF-8BEF46EE10CE}" type="presOf" srcId="{9CA03D2F-DEDE-489B-BBD5-D6AA63B9EAC9}" destId="{26746889-D09A-43D0-9DF3-AAFC54137D90}" srcOrd="1" destOrd="0" presId="urn:microsoft.com/office/officeart/2005/8/layout/hProcess10"/>
    <dgm:cxn modelId="{9E9C7B24-E011-44CE-90C3-A4CD5385EF2D}" type="presOf" srcId="{8B9BC9AE-BE52-46E2-A7EF-EC015E34CE23}" destId="{57E1E39C-7278-4C47-A142-E2AC6C7E266E}" srcOrd="0" destOrd="0" presId="urn:microsoft.com/office/officeart/2005/8/layout/hProcess10"/>
    <dgm:cxn modelId="{E9500567-D69E-4602-A437-E03503B015BD}" type="presOf" srcId="{51433CA5-0F55-4AE9-9C35-E62EC1592CDB}" destId="{C8A30F25-A12C-46C1-8FBE-79DC6B262A5C}" srcOrd="1" destOrd="0" presId="urn:microsoft.com/office/officeart/2005/8/layout/hProcess10"/>
    <dgm:cxn modelId="{F4956973-CFE6-41F7-A698-00E24C5EEC30}" srcId="{E6A1D711-6E20-474C-91F3-14EDB9012D2C}" destId="{C9D12A1E-2A71-4AEF-918D-EA52572770D6}" srcOrd="1" destOrd="0" parTransId="{F1B21E07-1C31-484F-9186-8D4360BEFF38}" sibTransId="{51433CA5-0F55-4AE9-9C35-E62EC1592CDB}"/>
    <dgm:cxn modelId="{2FAD259F-F6EF-4146-A555-5640112DD17A}" type="presOf" srcId="{51433CA5-0F55-4AE9-9C35-E62EC1592CDB}" destId="{B82C2DF4-DC1A-4710-8819-F2D507BA242B}" srcOrd="0" destOrd="0" presId="urn:microsoft.com/office/officeart/2005/8/layout/hProcess10"/>
    <dgm:cxn modelId="{7C6C8C2C-D16C-4F9C-BDBE-9546EE72ABC0}" srcId="{E6A1D711-6E20-474C-91F3-14EDB9012D2C}" destId="{A041F477-AAFB-466A-9633-FF53154F4664}" srcOrd="0" destOrd="0" parTransId="{21AFFB96-D801-453E-8D6A-354490C2DD68}" sibTransId="{9CA03D2F-DEDE-489B-BBD5-D6AA63B9EAC9}"/>
    <dgm:cxn modelId="{8F0EFE45-77C3-4343-9DB6-864137890F33}" type="presOf" srcId="{C9D12A1E-2A71-4AEF-918D-EA52572770D6}" destId="{6E08BAD9-7FC7-415C-88CE-BEC3371C5816}" srcOrd="0" destOrd="0" presId="urn:microsoft.com/office/officeart/2005/8/layout/hProcess10"/>
    <dgm:cxn modelId="{259BD01C-3C1E-48D2-A726-CD7C0D00566B}" srcId="{E6A1D711-6E20-474C-91F3-14EDB9012D2C}" destId="{8B9BC9AE-BE52-46E2-A7EF-EC015E34CE23}" srcOrd="2" destOrd="0" parTransId="{9B0AFF8C-338E-4DAF-A5DC-FC4117C2BF51}" sibTransId="{A5524FBA-861A-4515-9464-96BFEA02A134}"/>
    <dgm:cxn modelId="{2CC10535-0508-4F04-A157-8CD456908DB9}" type="presOf" srcId="{9CA03D2F-DEDE-489B-BBD5-D6AA63B9EAC9}" destId="{E9A13742-47A1-46ED-BDB4-DBA23106DDAE}" srcOrd="0" destOrd="0" presId="urn:microsoft.com/office/officeart/2005/8/layout/hProcess10"/>
    <dgm:cxn modelId="{7D9FECB8-2014-4508-9E9C-EAA80E918EC4}" type="presOf" srcId="{A041F477-AAFB-466A-9633-FF53154F4664}" destId="{D1A38D80-2DFC-4CDC-937D-7FD421F5C485}" srcOrd="0" destOrd="0" presId="urn:microsoft.com/office/officeart/2005/8/layout/hProcess10"/>
    <dgm:cxn modelId="{1D9A0439-DAB6-4218-9BEC-8AD85315EE48}" type="presParOf" srcId="{7C4D1DAE-236D-4172-BC3D-9746C00CE18D}" destId="{518CFD69-A68C-435A-91C1-F854E496B687}" srcOrd="0" destOrd="0" presId="urn:microsoft.com/office/officeart/2005/8/layout/hProcess10"/>
    <dgm:cxn modelId="{AEF1ABF9-B68E-44AA-A8F1-5561ECC1F1CC}" type="presParOf" srcId="{518CFD69-A68C-435A-91C1-F854E496B687}" destId="{CF333414-57E2-41FF-AE88-5FC3BAC1A8C1}" srcOrd="0" destOrd="0" presId="urn:microsoft.com/office/officeart/2005/8/layout/hProcess10"/>
    <dgm:cxn modelId="{66784888-7670-4DCE-9841-492651689F9E}" type="presParOf" srcId="{518CFD69-A68C-435A-91C1-F854E496B687}" destId="{D1A38D80-2DFC-4CDC-937D-7FD421F5C485}" srcOrd="1" destOrd="0" presId="urn:microsoft.com/office/officeart/2005/8/layout/hProcess10"/>
    <dgm:cxn modelId="{A06194F9-F1D8-4526-8F5F-2B22671E80F7}" type="presParOf" srcId="{7C4D1DAE-236D-4172-BC3D-9746C00CE18D}" destId="{E9A13742-47A1-46ED-BDB4-DBA23106DDAE}" srcOrd="1" destOrd="0" presId="urn:microsoft.com/office/officeart/2005/8/layout/hProcess10"/>
    <dgm:cxn modelId="{55925B00-2900-4E8E-A0F0-9E57C7712EC5}" type="presParOf" srcId="{E9A13742-47A1-46ED-BDB4-DBA23106DDAE}" destId="{26746889-D09A-43D0-9DF3-AAFC54137D90}" srcOrd="0" destOrd="0" presId="urn:microsoft.com/office/officeart/2005/8/layout/hProcess10"/>
    <dgm:cxn modelId="{6D05FF74-A9E0-40A0-8491-E5A505E8E9D5}" type="presParOf" srcId="{7C4D1DAE-236D-4172-BC3D-9746C00CE18D}" destId="{A9122C54-19DD-49AE-BC33-AC70D4D10517}" srcOrd="2" destOrd="0" presId="urn:microsoft.com/office/officeart/2005/8/layout/hProcess10"/>
    <dgm:cxn modelId="{A7CA3146-4282-4734-AC90-78B7EE08AEDB}" type="presParOf" srcId="{A9122C54-19DD-49AE-BC33-AC70D4D10517}" destId="{BE9E007C-8269-4750-BE7A-87DE671377DF}" srcOrd="0" destOrd="0" presId="urn:microsoft.com/office/officeart/2005/8/layout/hProcess10"/>
    <dgm:cxn modelId="{697910FA-9C78-497E-B32D-DFBC602E582A}" type="presParOf" srcId="{A9122C54-19DD-49AE-BC33-AC70D4D10517}" destId="{6E08BAD9-7FC7-415C-88CE-BEC3371C5816}" srcOrd="1" destOrd="0" presId="urn:microsoft.com/office/officeart/2005/8/layout/hProcess10"/>
    <dgm:cxn modelId="{2F26394F-E0FE-44DA-8C1A-ACBD05AF13BA}" type="presParOf" srcId="{7C4D1DAE-236D-4172-BC3D-9746C00CE18D}" destId="{B82C2DF4-DC1A-4710-8819-F2D507BA242B}" srcOrd="3" destOrd="0" presId="urn:microsoft.com/office/officeart/2005/8/layout/hProcess10"/>
    <dgm:cxn modelId="{8BF90541-CBB3-449C-8674-60BA190B104F}" type="presParOf" srcId="{B82C2DF4-DC1A-4710-8819-F2D507BA242B}" destId="{C8A30F25-A12C-46C1-8FBE-79DC6B262A5C}" srcOrd="0" destOrd="0" presId="urn:microsoft.com/office/officeart/2005/8/layout/hProcess10"/>
    <dgm:cxn modelId="{2E9B88E6-B9F2-428F-95EF-A99AD59B0934}" type="presParOf" srcId="{7C4D1DAE-236D-4172-BC3D-9746C00CE18D}" destId="{C13ADF14-0CAC-4021-9D8C-127ED8181F6D}" srcOrd="4" destOrd="0" presId="urn:microsoft.com/office/officeart/2005/8/layout/hProcess10"/>
    <dgm:cxn modelId="{9FD829A4-FE4C-42B2-86BA-F25735A85FE7}" type="presParOf" srcId="{C13ADF14-0CAC-4021-9D8C-127ED8181F6D}" destId="{8D3CE6DB-DB6B-4880-A265-16EC527C170C}" srcOrd="0" destOrd="0" presId="urn:microsoft.com/office/officeart/2005/8/layout/hProcess10"/>
    <dgm:cxn modelId="{DF88DB74-B60D-4C32-A3BC-402B1D719ECE}" type="presParOf" srcId="{C13ADF14-0CAC-4021-9D8C-127ED8181F6D}" destId="{57E1E39C-7278-4C47-A142-E2AC6C7E266E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7AF97C-DFB9-4925-ABDE-8F202959B8EB}">
      <dsp:nvSpPr>
        <dsp:cNvPr id="0" name=""/>
        <dsp:cNvSpPr/>
      </dsp:nvSpPr>
      <dsp:spPr>
        <a:xfrm>
          <a:off x="-3617274" y="-555868"/>
          <a:ext cx="4312137" cy="4312137"/>
        </a:xfrm>
        <a:prstGeom prst="blockArc">
          <a:avLst>
            <a:gd name="adj1" fmla="val 18900000"/>
            <a:gd name="adj2" fmla="val 2700000"/>
            <a:gd name="adj3" fmla="val 501"/>
          </a:avLst>
        </a:pr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EC9267-BEC8-4FAF-8B16-6307BA7421B3}">
      <dsp:nvSpPr>
        <dsp:cNvPr id="0" name=""/>
        <dsp:cNvSpPr/>
      </dsp:nvSpPr>
      <dsp:spPr>
        <a:xfrm>
          <a:off x="225686" y="145490"/>
          <a:ext cx="5549366" cy="29085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864" tIns="30480" rIns="30480" bIns="3048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/>
            <a:t>Název školy: Základní škola a Mateřská škola, Police nad Metují, okres Náchod</a:t>
          </a:r>
        </a:p>
      </dsp:txBody>
      <dsp:txXfrm>
        <a:off x="225686" y="145490"/>
        <a:ext cx="5549366" cy="290852"/>
      </dsp:txXfrm>
    </dsp:sp>
    <dsp:sp modelId="{FE484EF2-5172-4E41-856B-9950C2906BDC}">
      <dsp:nvSpPr>
        <dsp:cNvPr id="0" name=""/>
        <dsp:cNvSpPr/>
      </dsp:nvSpPr>
      <dsp:spPr>
        <a:xfrm>
          <a:off x="43903" y="109133"/>
          <a:ext cx="363565" cy="363565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70961-24A7-4220-BA16-6E464795F66E}">
      <dsp:nvSpPr>
        <dsp:cNvPr id="0" name=""/>
        <dsp:cNvSpPr/>
      </dsp:nvSpPr>
      <dsp:spPr>
        <a:xfrm>
          <a:off x="530626" y="590177"/>
          <a:ext cx="5285973" cy="29085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864" tIns="30480" rIns="30480" bIns="3048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/>
            <a:t>Autor: Hana Křišťálová </a:t>
          </a:r>
        </a:p>
      </dsp:txBody>
      <dsp:txXfrm>
        <a:off x="530626" y="590177"/>
        <a:ext cx="5285973" cy="290852"/>
      </dsp:txXfrm>
    </dsp:sp>
    <dsp:sp modelId="{81F2D4C6-CF5A-4BB3-9D8A-7C77EE9F1702}">
      <dsp:nvSpPr>
        <dsp:cNvPr id="0" name=""/>
        <dsp:cNvSpPr/>
      </dsp:nvSpPr>
      <dsp:spPr>
        <a:xfrm>
          <a:off x="307296" y="545668"/>
          <a:ext cx="363565" cy="363565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1D5CD-5BD9-4673-8022-5705B406B1D7}">
      <dsp:nvSpPr>
        <dsp:cNvPr id="0" name=""/>
        <dsp:cNvSpPr/>
      </dsp:nvSpPr>
      <dsp:spPr>
        <a:xfrm>
          <a:off x="633417" y="1018239"/>
          <a:ext cx="5141635" cy="29085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864" tIns="30480" rIns="30480" bIns="3048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>
              <a:latin typeface="Arial" pitchFamily="34" charset="0"/>
              <a:cs typeface="Arial" pitchFamily="34" charset="0"/>
            </a:rPr>
            <a:t>Název : </a:t>
          </a:r>
          <a:r>
            <a:rPr lang="cs-CZ" sz="1200" kern="1200" dirty="0" smtClean="0">
              <a:latin typeface="Arial" pitchFamily="34" charset="0"/>
              <a:cs typeface="Arial" pitchFamily="34" charset="0"/>
            </a:rPr>
            <a:t>VY_32_INOVACE_8A_08_Perfektum nepravidelných sloves  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633417" y="1018239"/>
        <a:ext cx="5141635" cy="290852"/>
      </dsp:txXfrm>
    </dsp:sp>
    <dsp:sp modelId="{AD707523-F656-4355-BF05-6BFBB76BB3C5}">
      <dsp:nvSpPr>
        <dsp:cNvPr id="0" name=""/>
        <dsp:cNvSpPr/>
      </dsp:nvSpPr>
      <dsp:spPr>
        <a:xfrm>
          <a:off x="451634" y="981882"/>
          <a:ext cx="363565" cy="363565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A458AE-B3BB-47AC-8598-811F63B241D6}">
      <dsp:nvSpPr>
        <dsp:cNvPr id="0" name=""/>
        <dsp:cNvSpPr/>
      </dsp:nvSpPr>
      <dsp:spPr>
        <a:xfrm>
          <a:off x="679503" y="1454773"/>
          <a:ext cx="5095549" cy="29085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864" tIns="30480" rIns="30480" bIns="3048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Vzdělávací obor: Německý </a:t>
          </a:r>
          <a:r>
            <a:rPr lang="cs-CZ" sz="1200" kern="1200" dirty="0" smtClean="0"/>
            <a:t>jazyk</a:t>
          </a:r>
          <a:endParaRPr lang="cs-CZ" sz="1200" kern="1200" dirty="0"/>
        </a:p>
      </dsp:txBody>
      <dsp:txXfrm>
        <a:off x="679503" y="1454773"/>
        <a:ext cx="5095549" cy="290852"/>
      </dsp:txXfrm>
    </dsp:sp>
    <dsp:sp modelId="{886AB8B1-69E6-44D1-BEC1-C054B0033DCA}">
      <dsp:nvSpPr>
        <dsp:cNvPr id="0" name=""/>
        <dsp:cNvSpPr/>
      </dsp:nvSpPr>
      <dsp:spPr>
        <a:xfrm>
          <a:off x="497720" y="1418417"/>
          <a:ext cx="363565" cy="363565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53C3CB-A109-45D3-A900-12B9049D9563}">
      <dsp:nvSpPr>
        <dsp:cNvPr id="0" name=""/>
        <dsp:cNvSpPr/>
      </dsp:nvSpPr>
      <dsp:spPr>
        <a:xfrm>
          <a:off x="633417" y="1891308"/>
          <a:ext cx="5141635" cy="29085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864" tIns="30480" rIns="30480" bIns="3048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Téma: Slovesa</a:t>
          </a:r>
          <a:endParaRPr lang="cs-CZ" sz="1200" kern="1200"/>
        </a:p>
      </dsp:txBody>
      <dsp:txXfrm>
        <a:off x="633417" y="1891308"/>
        <a:ext cx="5141635" cy="290852"/>
      </dsp:txXfrm>
    </dsp:sp>
    <dsp:sp modelId="{A9DB4988-66F1-4870-9E6C-517617FFC823}">
      <dsp:nvSpPr>
        <dsp:cNvPr id="0" name=""/>
        <dsp:cNvSpPr/>
      </dsp:nvSpPr>
      <dsp:spPr>
        <a:xfrm>
          <a:off x="451634" y="1854951"/>
          <a:ext cx="363565" cy="363565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092CCE-6181-4ABF-97E5-22FF3A34E451}">
      <dsp:nvSpPr>
        <dsp:cNvPr id="0" name=""/>
        <dsp:cNvSpPr/>
      </dsp:nvSpPr>
      <dsp:spPr>
        <a:xfrm>
          <a:off x="489079" y="2327522"/>
          <a:ext cx="5285973" cy="29085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864" tIns="30480" rIns="30480" bIns="3048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Ročník: </a:t>
          </a:r>
          <a:r>
            <a:rPr lang="cs-CZ" sz="1200" kern="1200" dirty="0" smtClean="0"/>
            <a:t>9.</a:t>
          </a:r>
          <a:endParaRPr lang="cs-CZ" sz="1200" kern="1200" dirty="0"/>
        </a:p>
      </dsp:txBody>
      <dsp:txXfrm>
        <a:off x="489079" y="2327522"/>
        <a:ext cx="5285973" cy="290852"/>
      </dsp:txXfrm>
    </dsp:sp>
    <dsp:sp modelId="{9172BB21-06D4-495F-902F-9FA6C381F0A2}">
      <dsp:nvSpPr>
        <dsp:cNvPr id="0" name=""/>
        <dsp:cNvSpPr/>
      </dsp:nvSpPr>
      <dsp:spPr>
        <a:xfrm>
          <a:off x="307296" y="2291166"/>
          <a:ext cx="363565" cy="363565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5E87F7-A57E-4E18-BDBF-3BBDF14AD217}">
      <dsp:nvSpPr>
        <dsp:cNvPr id="0" name=""/>
        <dsp:cNvSpPr/>
      </dsp:nvSpPr>
      <dsp:spPr>
        <a:xfrm>
          <a:off x="225686" y="2764057"/>
          <a:ext cx="5549366" cy="29085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864" tIns="30480" rIns="30480" bIns="3048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/>
            <a:t>Číslo projektu: </a:t>
          </a:r>
          <a:r>
            <a:rPr lang="cs-CZ" sz="1200" kern="1200" dirty="0" smtClean="0"/>
            <a:t>CZ.1.07/1.4.00/21.1431</a:t>
          </a:r>
          <a:endParaRPr lang="cs-CZ" sz="1200" kern="1200"/>
        </a:p>
      </dsp:txBody>
      <dsp:txXfrm>
        <a:off x="225686" y="2764057"/>
        <a:ext cx="5549366" cy="290852"/>
      </dsp:txXfrm>
    </dsp:sp>
    <dsp:sp modelId="{DE72C8E8-6612-4DE9-9A7F-76A77B613A66}">
      <dsp:nvSpPr>
        <dsp:cNvPr id="0" name=""/>
        <dsp:cNvSpPr/>
      </dsp:nvSpPr>
      <dsp:spPr>
        <a:xfrm>
          <a:off x="43903" y="2727700"/>
          <a:ext cx="363565" cy="363565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33414-57E2-41FF-AE88-5FC3BAC1A8C1}">
      <dsp:nvSpPr>
        <dsp:cNvPr id="0" name=""/>
        <dsp:cNvSpPr/>
      </dsp:nvSpPr>
      <dsp:spPr>
        <a:xfrm>
          <a:off x="620" y="0"/>
          <a:ext cx="1802652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1A38D80-2DFC-4CDC-937D-7FD421F5C485}">
      <dsp:nvSpPr>
        <dsp:cNvPr id="0" name=""/>
        <dsp:cNvSpPr/>
      </dsp:nvSpPr>
      <dsp:spPr>
        <a:xfrm>
          <a:off x="294075" y="378042"/>
          <a:ext cx="1802652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tx2">
                  <a:lumMod val="50000"/>
                </a:schemeClr>
              </a:solidFill>
            </a:rPr>
            <a:t>seh</a:t>
          </a:r>
          <a:r>
            <a:rPr lang="de-DE" sz="2400" b="1" kern="1200" dirty="0" smtClean="0">
              <a:solidFill>
                <a:schemeClr val="tx2">
                  <a:lumMod val="50000"/>
                </a:schemeClr>
              </a:solidFill>
            </a:rPr>
            <a:t>en</a:t>
          </a:r>
          <a:endParaRPr lang="cs-CZ" sz="24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2529" y="396496"/>
        <a:ext cx="1765744" cy="593162"/>
      </dsp:txXfrm>
    </dsp:sp>
    <dsp:sp modelId="{E9A13742-47A1-46ED-BDB4-DBA23106DDAE}">
      <dsp:nvSpPr>
        <dsp:cNvPr id="0" name=""/>
        <dsp:cNvSpPr/>
      </dsp:nvSpPr>
      <dsp:spPr>
        <a:xfrm>
          <a:off x="2150504" y="98458"/>
          <a:ext cx="347230" cy="4331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150504" y="185088"/>
        <a:ext cx="243061" cy="259892"/>
      </dsp:txXfrm>
    </dsp:sp>
    <dsp:sp modelId="{BE9E007C-8269-4750-BE7A-87DE671377DF}">
      <dsp:nvSpPr>
        <dsp:cNvPr id="0" name=""/>
        <dsp:cNvSpPr/>
      </dsp:nvSpPr>
      <dsp:spPr>
        <a:xfrm>
          <a:off x="2795361" y="0"/>
          <a:ext cx="1802652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E08BAD9-7FC7-415C-88CE-BEC3371C5816}">
      <dsp:nvSpPr>
        <dsp:cNvPr id="0" name=""/>
        <dsp:cNvSpPr/>
      </dsp:nvSpPr>
      <dsp:spPr>
        <a:xfrm>
          <a:off x="3088816" y="378042"/>
          <a:ext cx="1802652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tx2">
                  <a:lumMod val="50000"/>
                </a:schemeClr>
              </a:solidFill>
            </a:rPr>
            <a:t>sieh</a:t>
          </a:r>
          <a:r>
            <a:rPr lang="de-DE" sz="2400" b="1" kern="1200" dirty="0" smtClean="0">
              <a:solidFill>
                <a:schemeClr val="tx2">
                  <a:lumMod val="50000"/>
                </a:schemeClr>
              </a:solidFill>
            </a:rPr>
            <a:t>t</a:t>
          </a:r>
          <a:endParaRPr lang="cs-CZ" sz="24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07270" y="396496"/>
        <a:ext cx="1765744" cy="593161"/>
      </dsp:txXfrm>
    </dsp:sp>
    <dsp:sp modelId="{B82C2DF4-DC1A-4710-8819-F2D507BA242B}">
      <dsp:nvSpPr>
        <dsp:cNvPr id="0" name=""/>
        <dsp:cNvSpPr/>
      </dsp:nvSpPr>
      <dsp:spPr>
        <a:xfrm>
          <a:off x="4945244" y="98458"/>
          <a:ext cx="347230" cy="4331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4945244" y="185088"/>
        <a:ext cx="243061" cy="259892"/>
      </dsp:txXfrm>
    </dsp:sp>
    <dsp:sp modelId="{8D3CE6DB-DB6B-4880-A265-16EC527C170C}">
      <dsp:nvSpPr>
        <dsp:cNvPr id="0" name=""/>
        <dsp:cNvSpPr/>
      </dsp:nvSpPr>
      <dsp:spPr>
        <a:xfrm>
          <a:off x="5590101" y="0"/>
          <a:ext cx="1802652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7E1E39C-7278-4C47-A142-E2AC6C7E266E}">
      <dsp:nvSpPr>
        <dsp:cNvPr id="0" name=""/>
        <dsp:cNvSpPr/>
      </dsp:nvSpPr>
      <dsp:spPr>
        <a:xfrm>
          <a:off x="5793523" y="378042"/>
          <a:ext cx="1982719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tx2">
                  <a:lumMod val="50000"/>
                </a:schemeClr>
              </a:solidFill>
            </a:rPr>
            <a:t>h. </a:t>
          </a:r>
          <a:r>
            <a:rPr lang="cs-CZ" sz="2200" b="1" kern="1200" dirty="0" err="1" smtClean="0">
              <a:solidFill>
                <a:schemeClr val="tx2">
                  <a:lumMod val="50000"/>
                </a:schemeClr>
              </a:solidFill>
            </a:rPr>
            <a:t>gesehen</a:t>
          </a:r>
          <a:endParaRPr lang="cs-CZ" sz="24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5811977" y="396496"/>
        <a:ext cx="1945811" cy="5931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33414-57E2-41FF-AE88-5FC3BAC1A8C1}">
      <dsp:nvSpPr>
        <dsp:cNvPr id="0" name=""/>
        <dsp:cNvSpPr/>
      </dsp:nvSpPr>
      <dsp:spPr>
        <a:xfrm>
          <a:off x="3867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1A38D80-2DFC-4CDC-937D-7FD421F5C485}">
      <dsp:nvSpPr>
        <dsp:cNvPr id="0" name=""/>
        <dsp:cNvSpPr/>
      </dsp:nvSpPr>
      <dsp:spPr>
        <a:xfrm>
          <a:off x="300512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>
              <a:solidFill>
                <a:schemeClr val="tx2">
                  <a:lumMod val="50000"/>
                </a:schemeClr>
              </a:solidFill>
            </a:rPr>
            <a:t>rufen</a:t>
          </a:r>
          <a:endParaRPr lang="cs-CZ" sz="27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8966" y="396496"/>
        <a:ext cx="1785338" cy="593162"/>
      </dsp:txXfrm>
    </dsp:sp>
    <dsp:sp modelId="{E9A13742-47A1-46ED-BDB4-DBA23106DDAE}">
      <dsp:nvSpPr>
        <dsp:cNvPr id="0" name=""/>
        <dsp:cNvSpPr/>
      </dsp:nvSpPr>
      <dsp:spPr>
        <a:xfrm>
          <a:off x="2177119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177119" y="183676"/>
        <a:ext cx="245703" cy="262716"/>
      </dsp:txXfrm>
    </dsp:sp>
    <dsp:sp modelId="{BE9E007C-8269-4750-BE7A-87DE671377DF}">
      <dsp:nvSpPr>
        <dsp:cNvPr id="0" name=""/>
        <dsp:cNvSpPr/>
      </dsp:nvSpPr>
      <dsp:spPr>
        <a:xfrm>
          <a:off x="2828986" y="0"/>
          <a:ext cx="1822246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E08BAD9-7FC7-415C-88CE-BEC3371C5816}">
      <dsp:nvSpPr>
        <dsp:cNvPr id="0" name=""/>
        <dsp:cNvSpPr/>
      </dsp:nvSpPr>
      <dsp:spPr>
        <a:xfrm>
          <a:off x="3125631" y="378042"/>
          <a:ext cx="1822246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>
              <a:solidFill>
                <a:schemeClr val="tx2">
                  <a:lumMod val="50000"/>
                </a:schemeClr>
              </a:solidFill>
            </a:rPr>
            <a:t>ruft</a:t>
          </a:r>
          <a:endParaRPr lang="cs-CZ" sz="27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44085" y="396496"/>
        <a:ext cx="1785338" cy="593161"/>
      </dsp:txXfrm>
    </dsp:sp>
    <dsp:sp modelId="{B82C2DF4-DC1A-4710-8819-F2D507BA242B}">
      <dsp:nvSpPr>
        <dsp:cNvPr id="0" name=""/>
        <dsp:cNvSpPr/>
      </dsp:nvSpPr>
      <dsp:spPr>
        <a:xfrm>
          <a:off x="5002237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002237" y="183676"/>
        <a:ext cx="245703" cy="262716"/>
      </dsp:txXfrm>
    </dsp:sp>
    <dsp:sp modelId="{8D3CE6DB-DB6B-4880-A265-16EC527C170C}">
      <dsp:nvSpPr>
        <dsp:cNvPr id="0" name=""/>
        <dsp:cNvSpPr/>
      </dsp:nvSpPr>
      <dsp:spPr>
        <a:xfrm>
          <a:off x="5654104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7E1E39C-7278-4C47-A142-E2AC6C7E266E}">
      <dsp:nvSpPr>
        <dsp:cNvPr id="0" name=""/>
        <dsp:cNvSpPr/>
      </dsp:nvSpPr>
      <dsp:spPr>
        <a:xfrm>
          <a:off x="5950749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tx2">
                  <a:lumMod val="50000"/>
                </a:schemeClr>
              </a:solidFill>
            </a:rPr>
            <a:t>h. </a:t>
          </a:r>
          <a:r>
            <a:rPr lang="de-DE" sz="2700" b="1" kern="1200" dirty="0" err="1" smtClean="0">
              <a:solidFill>
                <a:schemeClr val="tx2">
                  <a:lumMod val="50000"/>
                </a:schemeClr>
              </a:solidFill>
            </a:rPr>
            <a:t>ge</a:t>
          </a:r>
          <a:r>
            <a:rPr lang="cs-CZ" sz="2700" b="1" kern="1200" dirty="0" err="1" smtClean="0">
              <a:solidFill>
                <a:schemeClr val="tx2">
                  <a:lumMod val="50000"/>
                </a:schemeClr>
              </a:solidFill>
            </a:rPr>
            <a:t>ruf</a:t>
          </a:r>
          <a:r>
            <a:rPr lang="de-DE" sz="2700" b="1" kern="1200" dirty="0" smtClean="0">
              <a:solidFill>
                <a:schemeClr val="tx2">
                  <a:lumMod val="50000"/>
                </a:schemeClr>
              </a:solidFill>
            </a:rPr>
            <a:t>en</a:t>
          </a:r>
          <a:endParaRPr lang="cs-CZ" sz="27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5969203" y="396496"/>
        <a:ext cx="1785338" cy="5931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33414-57E2-41FF-AE88-5FC3BAC1A8C1}">
      <dsp:nvSpPr>
        <dsp:cNvPr id="0" name=""/>
        <dsp:cNvSpPr/>
      </dsp:nvSpPr>
      <dsp:spPr>
        <a:xfrm>
          <a:off x="52777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1A38D80-2DFC-4CDC-937D-7FD421F5C485}">
      <dsp:nvSpPr>
        <dsp:cNvPr id="0" name=""/>
        <dsp:cNvSpPr/>
      </dsp:nvSpPr>
      <dsp:spPr>
        <a:xfrm>
          <a:off x="300512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tx2">
                  <a:lumMod val="50000"/>
                </a:schemeClr>
              </a:solidFill>
            </a:rPr>
            <a:t>schla</a:t>
          </a:r>
          <a:r>
            <a:rPr lang="de-DE" sz="2200" b="1" kern="1200" dirty="0" err="1" smtClean="0">
              <a:solidFill>
                <a:schemeClr val="tx2">
                  <a:lumMod val="50000"/>
                </a:schemeClr>
              </a:solidFill>
            </a:rPr>
            <a:t>fen</a:t>
          </a:r>
          <a:endParaRPr lang="cs-CZ" sz="22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8966" y="396496"/>
        <a:ext cx="1785338" cy="593162"/>
      </dsp:txXfrm>
    </dsp:sp>
    <dsp:sp modelId="{E9A13742-47A1-46ED-BDB4-DBA23106DDAE}">
      <dsp:nvSpPr>
        <dsp:cNvPr id="0" name=""/>
        <dsp:cNvSpPr/>
      </dsp:nvSpPr>
      <dsp:spPr>
        <a:xfrm>
          <a:off x="2208910" y="96104"/>
          <a:ext cx="333886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208910" y="183676"/>
        <a:ext cx="233720" cy="262716"/>
      </dsp:txXfrm>
    </dsp:sp>
    <dsp:sp modelId="{BE9E007C-8269-4750-BE7A-87DE671377DF}">
      <dsp:nvSpPr>
        <dsp:cNvPr id="0" name=""/>
        <dsp:cNvSpPr/>
      </dsp:nvSpPr>
      <dsp:spPr>
        <a:xfrm>
          <a:off x="2828986" y="0"/>
          <a:ext cx="1822246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E08BAD9-7FC7-415C-88CE-BEC3371C5816}">
      <dsp:nvSpPr>
        <dsp:cNvPr id="0" name=""/>
        <dsp:cNvSpPr/>
      </dsp:nvSpPr>
      <dsp:spPr>
        <a:xfrm>
          <a:off x="3125631" y="378042"/>
          <a:ext cx="1822246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err="1" smtClean="0">
              <a:solidFill>
                <a:schemeClr val="tx2">
                  <a:lumMod val="50000"/>
                </a:schemeClr>
              </a:solidFill>
            </a:rPr>
            <a:t>sch</a:t>
          </a:r>
          <a:r>
            <a:rPr lang="de-DE" sz="2200" b="1" kern="1200" dirty="0" err="1" smtClean="0">
              <a:solidFill>
                <a:schemeClr val="tx2">
                  <a:lumMod val="50000"/>
                </a:schemeClr>
              </a:solidFill>
            </a:rPr>
            <a:t>läft</a:t>
          </a:r>
          <a:endParaRPr lang="cs-CZ" sz="22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44085" y="396496"/>
        <a:ext cx="1785338" cy="593161"/>
      </dsp:txXfrm>
    </dsp:sp>
    <dsp:sp modelId="{B82C2DF4-DC1A-4710-8819-F2D507BA242B}">
      <dsp:nvSpPr>
        <dsp:cNvPr id="0" name=""/>
        <dsp:cNvSpPr/>
      </dsp:nvSpPr>
      <dsp:spPr>
        <a:xfrm>
          <a:off x="5002237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002237" y="183676"/>
        <a:ext cx="245703" cy="262716"/>
      </dsp:txXfrm>
    </dsp:sp>
    <dsp:sp modelId="{8D3CE6DB-DB6B-4880-A265-16EC527C170C}">
      <dsp:nvSpPr>
        <dsp:cNvPr id="0" name=""/>
        <dsp:cNvSpPr/>
      </dsp:nvSpPr>
      <dsp:spPr>
        <a:xfrm>
          <a:off x="5654104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7E1E39C-7278-4C47-A142-E2AC6C7E266E}">
      <dsp:nvSpPr>
        <dsp:cNvPr id="0" name=""/>
        <dsp:cNvSpPr/>
      </dsp:nvSpPr>
      <dsp:spPr>
        <a:xfrm>
          <a:off x="5950749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tx2">
                  <a:lumMod val="50000"/>
                </a:schemeClr>
              </a:solidFill>
            </a:rPr>
            <a:t>h.</a:t>
          </a:r>
          <a:r>
            <a:rPr lang="de-DE" sz="2200" b="1" kern="1200" dirty="0" err="1" smtClean="0">
              <a:solidFill>
                <a:schemeClr val="tx2">
                  <a:lumMod val="50000"/>
                </a:schemeClr>
              </a:solidFill>
            </a:rPr>
            <a:t>ge</a:t>
          </a:r>
          <a:r>
            <a:rPr lang="cs-CZ" sz="2200" b="1" kern="1200" dirty="0" err="1" smtClean="0">
              <a:solidFill>
                <a:schemeClr val="tx2">
                  <a:lumMod val="50000"/>
                </a:schemeClr>
              </a:solidFill>
            </a:rPr>
            <a:t>sch</a:t>
          </a:r>
          <a:r>
            <a:rPr lang="de-DE" sz="2200" b="1" kern="1200" dirty="0" err="1" smtClean="0">
              <a:solidFill>
                <a:schemeClr val="tx2">
                  <a:lumMod val="50000"/>
                </a:schemeClr>
              </a:solidFill>
            </a:rPr>
            <a:t>lafen</a:t>
          </a:r>
          <a:endParaRPr lang="cs-CZ" sz="22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5969203" y="396496"/>
        <a:ext cx="1785338" cy="5931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33414-57E2-41FF-AE88-5FC3BAC1A8C1}">
      <dsp:nvSpPr>
        <dsp:cNvPr id="0" name=""/>
        <dsp:cNvSpPr/>
      </dsp:nvSpPr>
      <dsp:spPr>
        <a:xfrm>
          <a:off x="3867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1A38D80-2DFC-4CDC-937D-7FD421F5C485}">
      <dsp:nvSpPr>
        <dsp:cNvPr id="0" name=""/>
        <dsp:cNvSpPr/>
      </dsp:nvSpPr>
      <dsp:spPr>
        <a:xfrm>
          <a:off x="300512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err="1" smtClean="0">
              <a:solidFill>
                <a:schemeClr val="tx2">
                  <a:lumMod val="50000"/>
                </a:schemeClr>
              </a:solidFill>
            </a:rPr>
            <a:t>bekomm</a:t>
          </a:r>
          <a:r>
            <a:rPr lang="de-DE" sz="2100" b="1" kern="1200" dirty="0" smtClean="0">
              <a:solidFill>
                <a:schemeClr val="tx2">
                  <a:lumMod val="50000"/>
                </a:schemeClr>
              </a:solidFill>
            </a:rPr>
            <a:t>en</a:t>
          </a:r>
          <a:endParaRPr lang="cs-CZ" sz="21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8966" y="396496"/>
        <a:ext cx="1785338" cy="593162"/>
      </dsp:txXfrm>
    </dsp:sp>
    <dsp:sp modelId="{E9A13742-47A1-46ED-BDB4-DBA23106DDAE}">
      <dsp:nvSpPr>
        <dsp:cNvPr id="0" name=""/>
        <dsp:cNvSpPr/>
      </dsp:nvSpPr>
      <dsp:spPr>
        <a:xfrm>
          <a:off x="2177119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177119" y="183676"/>
        <a:ext cx="245703" cy="262716"/>
      </dsp:txXfrm>
    </dsp:sp>
    <dsp:sp modelId="{BE9E007C-8269-4750-BE7A-87DE671377DF}">
      <dsp:nvSpPr>
        <dsp:cNvPr id="0" name=""/>
        <dsp:cNvSpPr/>
      </dsp:nvSpPr>
      <dsp:spPr>
        <a:xfrm>
          <a:off x="2828986" y="0"/>
          <a:ext cx="1822246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E08BAD9-7FC7-415C-88CE-BEC3371C5816}">
      <dsp:nvSpPr>
        <dsp:cNvPr id="0" name=""/>
        <dsp:cNvSpPr/>
      </dsp:nvSpPr>
      <dsp:spPr>
        <a:xfrm>
          <a:off x="3226055" y="326502"/>
          <a:ext cx="1822246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err="1" smtClean="0">
              <a:solidFill>
                <a:schemeClr val="tx2">
                  <a:lumMod val="50000"/>
                </a:schemeClr>
              </a:solidFill>
            </a:rPr>
            <a:t>bekomm</a:t>
          </a:r>
          <a:r>
            <a:rPr lang="de-DE" sz="2100" b="1" kern="1200" dirty="0" smtClean="0">
              <a:solidFill>
                <a:schemeClr val="tx2">
                  <a:lumMod val="50000"/>
                </a:schemeClr>
              </a:solidFill>
            </a:rPr>
            <a:t>t</a:t>
          </a:r>
          <a:endParaRPr lang="cs-CZ" sz="21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244509" y="344956"/>
        <a:ext cx="1785338" cy="593161"/>
      </dsp:txXfrm>
    </dsp:sp>
    <dsp:sp modelId="{B82C2DF4-DC1A-4710-8819-F2D507BA242B}">
      <dsp:nvSpPr>
        <dsp:cNvPr id="0" name=""/>
        <dsp:cNvSpPr/>
      </dsp:nvSpPr>
      <dsp:spPr>
        <a:xfrm>
          <a:off x="5002237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5002237" y="183676"/>
        <a:ext cx="245703" cy="262716"/>
      </dsp:txXfrm>
    </dsp:sp>
    <dsp:sp modelId="{8D3CE6DB-DB6B-4880-A265-16EC527C170C}">
      <dsp:nvSpPr>
        <dsp:cNvPr id="0" name=""/>
        <dsp:cNvSpPr/>
      </dsp:nvSpPr>
      <dsp:spPr>
        <a:xfrm>
          <a:off x="5654104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7E1E39C-7278-4C47-A142-E2AC6C7E266E}">
      <dsp:nvSpPr>
        <dsp:cNvPr id="0" name=""/>
        <dsp:cNvSpPr/>
      </dsp:nvSpPr>
      <dsp:spPr>
        <a:xfrm>
          <a:off x="5950749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2">
                  <a:lumMod val="50000"/>
                </a:schemeClr>
              </a:solidFill>
            </a:rPr>
            <a:t>h. </a:t>
          </a:r>
          <a:r>
            <a:rPr lang="cs-CZ" sz="2100" b="1" kern="1200" dirty="0" err="1" smtClean="0">
              <a:solidFill>
                <a:schemeClr val="tx2">
                  <a:lumMod val="50000"/>
                </a:schemeClr>
              </a:solidFill>
            </a:rPr>
            <a:t>bekomm</a:t>
          </a:r>
          <a:r>
            <a:rPr lang="de-DE" sz="2100" b="1" kern="1200" dirty="0" smtClean="0">
              <a:solidFill>
                <a:schemeClr val="tx2">
                  <a:lumMod val="50000"/>
                </a:schemeClr>
              </a:solidFill>
            </a:rPr>
            <a:t>en</a:t>
          </a:r>
          <a:endParaRPr lang="cs-CZ" sz="21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5969203" y="396496"/>
        <a:ext cx="1785338" cy="5931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33414-57E2-41FF-AE88-5FC3BAC1A8C1}">
      <dsp:nvSpPr>
        <dsp:cNvPr id="0" name=""/>
        <dsp:cNvSpPr/>
      </dsp:nvSpPr>
      <dsp:spPr>
        <a:xfrm>
          <a:off x="620" y="0"/>
          <a:ext cx="1802652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1A38D80-2DFC-4CDC-937D-7FD421F5C485}">
      <dsp:nvSpPr>
        <dsp:cNvPr id="0" name=""/>
        <dsp:cNvSpPr/>
      </dsp:nvSpPr>
      <dsp:spPr>
        <a:xfrm>
          <a:off x="294075" y="378042"/>
          <a:ext cx="1802652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400" b="1" kern="1200" dirty="0" smtClean="0">
              <a:solidFill>
                <a:schemeClr val="tx2">
                  <a:lumMod val="50000"/>
                </a:schemeClr>
              </a:solidFill>
            </a:rPr>
            <a:t>kommen</a:t>
          </a:r>
          <a:endParaRPr lang="cs-CZ" sz="24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2529" y="396496"/>
        <a:ext cx="1765744" cy="593162"/>
      </dsp:txXfrm>
    </dsp:sp>
    <dsp:sp modelId="{E9A13742-47A1-46ED-BDB4-DBA23106DDAE}">
      <dsp:nvSpPr>
        <dsp:cNvPr id="0" name=""/>
        <dsp:cNvSpPr/>
      </dsp:nvSpPr>
      <dsp:spPr>
        <a:xfrm>
          <a:off x="2150504" y="98458"/>
          <a:ext cx="347230" cy="4331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150504" y="185088"/>
        <a:ext cx="243061" cy="259892"/>
      </dsp:txXfrm>
    </dsp:sp>
    <dsp:sp modelId="{BE9E007C-8269-4750-BE7A-87DE671377DF}">
      <dsp:nvSpPr>
        <dsp:cNvPr id="0" name=""/>
        <dsp:cNvSpPr/>
      </dsp:nvSpPr>
      <dsp:spPr>
        <a:xfrm>
          <a:off x="2795361" y="0"/>
          <a:ext cx="1802652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E08BAD9-7FC7-415C-88CE-BEC3371C5816}">
      <dsp:nvSpPr>
        <dsp:cNvPr id="0" name=""/>
        <dsp:cNvSpPr/>
      </dsp:nvSpPr>
      <dsp:spPr>
        <a:xfrm>
          <a:off x="3088816" y="378042"/>
          <a:ext cx="1802652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400" b="1" kern="1200" dirty="0" smtClean="0">
              <a:solidFill>
                <a:schemeClr val="tx2">
                  <a:lumMod val="50000"/>
                </a:schemeClr>
              </a:solidFill>
            </a:rPr>
            <a:t>kommt</a:t>
          </a:r>
          <a:endParaRPr lang="cs-CZ" sz="24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07270" y="396496"/>
        <a:ext cx="1765744" cy="593161"/>
      </dsp:txXfrm>
    </dsp:sp>
    <dsp:sp modelId="{B82C2DF4-DC1A-4710-8819-F2D507BA242B}">
      <dsp:nvSpPr>
        <dsp:cNvPr id="0" name=""/>
        <dsp:cNvSpPr/>
      </dsp:nvSpPr>
      <dsp:spPr>
        <a:xfrm>
          <a:off x="4945244" y="98458"/>
          <a:ext cx="347230" cy="4331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4945244" y="185088"/>
        <a:ext cx="243061" cy="259892"/>
      </dsp:txXfrm>
    </dsp:sp>
    <dsp:sp modelId="{8D3CE6DB-DB6B-4880-A265-16EC527C170C}">
      <dsp:nvSpPr>
        <dsp:cNvPr id="0" name=""/>
        <dsp:cNvSpPr/>
      </dsp:nvSpPr>
      <dsp:spPr>
        <a:xfrm>
          <a:off x="5590101" y="0"/>
          <a:ext cx="1802652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7E1E39C-7278-4C47-A142-E2AC6C7E266E}">
      <dsp:nvSpPr>
        <dsp:cNvPr id="0" name=""/>
        <dsp:cNvSpPr/>
      </dsp:nvSpPr>
      <dsp:spPr>
        <a:xfrm>
          <a:off x="5793523" y="378042"/>
          <a:ext cx="1982719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200" b="1" kern="1200" dirty="0" smtClean="0">
              <a:solidFill>
                <a:srgbClr val="C00000"/>
              </a:solidFill>
            </a:rPr>
            <a:t>i. </a:t>
          </a:r>
          <a:r>
            <a:rPr lang="de-DE" sz="2400" b="1" kern="1200" dirty="0" smtClean="0">
              <a:solidFill>
                <a:schemeClr val="tx2">
                  <a:lumMod val="50000"/>
                </a:schemeClr>
              </a:solidFill>
            </a:rPr>
            <a:t>gekommen</a:t>
          </a:r>
          <a:endParaRPr lang="cs-CZ" sz="24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5811977" y="396496"/>
        <a:ext cx="1945811" cy="59316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33414-57E2-41FF-AE88-5FC3BAC1A8C1}">
      <dsp:nvSpPr>
        <dsp:cNvPr id="0" name=""/>
        <dsp:cNvSpPr/>
      </dsp:nvSpPr>
      <dsp:spPr>
        <a:xfrm>
          <a:off x="3867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1A38D80-2DFC-4CDC-937D-7FD421F5C485}">
      <dsp:nvSpPr>
        <dsp:cNvPr id="0" name=""/>
        <dsp:cNvSpPr/>
      </dsp:nvSpPr>
      <dsp:spPr>
        <a:xfrm>
          <a:off x="300512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err="1" smtClean="0">
              <a:solidFill>
                <a:schemeClr val="tx2">
                  <a:lumMod val="50000"/>
                </a:schemeClr>
              </a:solidFill>
            </a:rPr>
            <a:t>fahren</a:t>
          </a:r>
          <a:endParaRPr lang="cs-CZ" sz="26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8966" y="396496"/>
        <a:ext cx="1785338" cy="593162"/>
      </dsp:txXfrm>
    </dsp:sp>
    <dsp:sp modelId="{E9A13742-47A1-46ED-BDB4-DBA23106DDAE}">
      <dsp:nvSpPr>
        <dsp:cNvPr id="0" name=""/>
        <dsp:cNvSpPr/>
      </dsp:nvSpPr>
      <dsp:spPr>
        <a:xfrm>
          <a:off x="2177119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177119" y="183676"/>
        <a:ext cx="245703" cy="262716"/>
      </dsp:txXfrm>
    </dsp:sp>
    <dsp:sp modelId="{BE9E007C-8269-4750-BE7A-87DE671377DF}">
      <dsp:nvSpPr>
        <dsp:cNvPr id="0" name=""/>
        <dsp:cNvSpPr/>
      </dsp:nvSpPr>
      <dsp:spPr>
        <a:xfrm>
          <a:off x="2828986" y="0"/>
          <a:ext cx="1822246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E08BAD9-7FC7-415C-88CE-BEC3371C5816}">
      <dsp:nvSpPr>
        <dsp:cNvPr id="0" name=""/>
        <dsp:cNvSpPr/>
      </dsp:nvSpPr>
      <dsp:spPr>
        <a:xfrm>
          <a:off x="3125631" y="378042"/>
          <a:ext cx="1822246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chemeClr val="tx2">
                  <a:lumMod val="50000"/>
                </a:schemeClr>
              </a:solidFill>
            </a:rPr>
            <a:t>f</a:t>
          </a:r>
          <a:r>
            <a:rPr lang="de-DE" sz="2600" b="1" kern="1200" dirty="0" err="1" smtClean="0">
              <a:solidFill>
                <a:schemeClr val="tx2">
                  <a:lumMod val="50000"/>
                </a:schemeClr>
              </a:solidFill>
            </a:rPr>
            <a:t>ährt</a:t>
          </a:r>
          <a:endParaRPr lang="cs-CZ" sz="26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44085" y="396496"/>
        <a:ext cx="1785338" cy="593161"/>
      </dsp:txXfrm>
    </dsp:sp>
    <dsp:sp modelId="{B82C2DF4-DC1A-4710-8819-F2D507BA242B}">
      <dsp:nvSpPr>
        <dsp:cNvPr id="0" name=""/>
        <dsp:cNvSpPr/>
      </dsp:nvSpPr>
      <dsp:spPr>
        <a:xfrm>
          <a:off x="5002237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002237" y="183676"/>
        <a:ext cx="245703" cy="262716"/>
      </dsp:txXfrm>
    </dsp:sp>
    <dsp:sp modelId="{8D3CE6DB-DB6B-4880-A265-16EC527C170C}">
      <dsp:nvSpPr>
        <dsp:cNvPr id="0" name=""/>
        <dsp:cNvSpPr/>
      </dsp:nvSpPr>
      <dsp:spPr>
        <a:xfrm>
          <a:off x="5654104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7E1E39C-7278-4C47-A142-E2AC6C7E266E}">
      <dsp:nvSpPr>
        <dsp:cNvPr id="0" name=""/>
        <dsp:cNvSpPr/>
      </dsp:nvSpPr>
      <dsp:spPr>
        <a:xfrm>
          <a:off x="5950749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600" b="1" kern="1200" dirty="0" smtClean="0">
              <a:solidFill>
                <a:srgbClr val="C00000"/>
              </a:solidFill>
            </a:rPr>
            <a:t>i. </a:t>
          </a:r>
          <a:r>
            <a:rPr lang="de-DE" sz="2600" b="1" kern="1200" dirty="0" smtClean="0">
              <a:solidFill>
                <a:schemeClr val="tx2">
                  <a:lumMod val="50000"/>
                </a:schemeClr>
              </a:solidFill>
            </a:rPr>
            <a:t>gefahren</a:t>
          </a:r>
          <a:endParaRPr lang="cs-CZ" sz="26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5969203" y="396496"/>
        <a:ext cx="1785338" cy="59316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33414-57E2-41FF-AE88-5FC3BAC1A8C1}">
      <dsp:nvSpPr>
        <dsp:cNvPr id="0" name=""/>
        <dsp:cNvSpPr/>
      </dsp:nvSpPr>
      <dsp:spPr>
        <a:xfrm>
          <a:off x="52777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1A38D80-2DFC-4CDC-937D-7FD421F5C485}">
      <dsp:nvSpPr>
        <dsp:cNvPr id="0" name=""/>
        <dsp:cNvSpPr/>
      </dsp:nvSpPr>
      <dsp:spPr>
        <a:xfrm>
          <a:off x="300512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700" b="1" kern="1200" dirty="0" smtClean="0">
              <a:solidFill>
                <a:schemeClr val="tx2">
                  <a:lumMod val="50000"/>
                </a:schemeClr>
              </a:solidFill>
            </a:rPr>
            <a:t>laufen</a:t>
          </a:r>
          <a:endParaRPr lang="cs-CZ" sz="27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8966" y="396496"/>
        <a:ext cx="1785338" cy="593162"/>
      </dsp:txXfrm>
    </dsp:sp>
    <dsp:sp modelId="{E9A13742-47A1-46ED-BDB4-DBA23106DDAE}">
      <dsp:nvSpPr>
        <dsp:cNvPr id="0" name=""/>
        <dsp:cNvSpPr/>
      </dsp:nvSpPr>
      <dsp:spPr>
        <a:xfrm>
          <a:off x="2208910" y="96104"/>
          <a:ext cx="333886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208910" y="183676"/>
        <a:ext cx="233720" cy="262716"/>
      </dsp:txXfrm>
    </dsp:sp>
    <dsp:sp modelId="{BE9E007C-8269-4750-BE7A-87DE671377DF}">
      <dsp:nvSpPr>
        <dsp:cNvPr id="0" name=""/>
        <dsp:cNvSpPr/>
      </dsp:nvSpPr>
      <dsp:spPr>
        <a:xfrm>
          <a:off x="2828986" y="0"/>
          <a:ext cx="1822246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E08BAD9-7FC7-415C-88CE-BEC3371C5816}">
      <dsp:nvSpPr>
        <dsp:cNvPr id="0" name=""/>
        <dsp:cNvSpPr/>
      </dsp:nvSpPr>
      <dsp:spPr>
        <a:xfrm>
          <a:off x="3125631" y="378042"/>
          <a:ext cx="1822246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700" b="1" kern="1200" dirty="0" smtClean="0">
              <a:solidFill>
                <a:schemeClr val="tx2">
                  <a:lumMod val="50000"/>
                </a:schemeClr>
              </a:solidFill>
            </a:rPr>
            <a:t>läuft</a:t>
          </a:r>
          <a:endParaRPr lang="cs-CZ" sz="27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44085" y="396496"/>
        <a:ext cx="1785338" cy="593161"/>
      </dsp:txXfrm>
    </dsp:sp>
    <dsp:sp modelId="{B82C2DF4-DC1A-4710-8819-F2D507BA242B}">
      <dsp:nvSpPr>
        <dsp:cNvPr id="0" name=""/>
        <dsp:cNvSpPr/>
      </dsp:nvSpPr>
      <dsp:spPr>
        <a:xfrm>
          <a:off x="5002237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002237" y="183676"/>
        <a:ext cx="245703" cy="262716"/>
      </dsp:txXfrm>
    </dsp:sp>
    <dsp:sp modelId="{8D3CE6DB-DB6B-4880-A265-16EC527C170C}">
      <dsp:nvSpPr>
        <dsp:cNvPr id="0" name=""/>
        <dsp:cNvSpPr/>
      </dsp:nvSpPr>
      <dsp:spPr>
        <a:xfrm>
          <a:off x="5654104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7E1E39C-7278-4C47-A142-E2AC6C7E266E}">
      <dsp:nvSpPr>
        <dsp:cNvPr id="0" name=""/>
        <dsp:cNvSpPr/>
      </dsp:nvSpPr>
      <dsp:spPr>
        <a:xfrm>
          <a:off x="5950749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700" b="1" kern="1200" dirty="0" smtClean="0">
              <a:solidFill>
                <a:srgbClr val="C00000"/>
              </a:solidFill>
            </a:rPr>
            <a:t>i. </a:t>
          </a:r>
          <a:r>
            <a:rPr lang="de-DE" sz="2700" b="1" kern="1200" dirty="0" smtClean="0">
              <a:solidFill>
                <a:schemeClr val="tx2">
                  <a:lumMod val="50000"/>
                </a:schemeClr>
              </a:solidFill>
            </a:rPr>
            <a:t>gelaufen</a:t>
          </a:r>
          <a:endParaRPr lang="cs-CZ" sz="27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5969203" y="396496"/>
        <a:ext cx="1785338" cy="59316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33414-57E2-41FF-AE88-5FC3BAC1A8C1}">
      <dsp:nvSpPr>
        <dsp:cNvPr id="0" name=""/>
        <dsp:cNvSpPr/>
      </dsp:nvSpPr>
      <dsp:spPr>
        <a:xfrm>
          <a:off x="3867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1A38D80-2DFC-4CDC-937D-7FD421F5C485}">
      <dsp:nvSpPr>
        <dsp:cNvPr id="0" name=""/>
        <dsp:cNvSpPr/>
      </dsp:nvSpPr>
      <dsp:spPr>
        <a:xfrm>
          <a:off x="300512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500" b="1" kern="1200" dirty="0" smtClean="0">
              <a:solidFill>
                <a:schemeClr val="tx2">
                  <a:lumMod val="50000"/>
                </a:schemeClr>
              </a:solidFill>
            </a:rPr>
            <a:t>gehen</a:t>
          </a:r>
          <a:endParaRPr lang="cs-CZ" sz="25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18966" y="396496"/>
        <a:ext cx="1785338" cy="593162"/>
      </dsp:txXfrm>
    </dsp:sp>
    <dsp:sp modelId="{E9A13742-47A1-46ED-BDB4-DBA23106DDAE}">
      <dsp:nvSpPr>
        <dsp:cNvPr id="0" name=""/>
        <dsp:cNvSpPr/>
      </dsp:nvSpPr>
      <dsp:spPr>
        <a:xfrm>
          <a:off x="2177119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177119" y="183676"/>
        <a:ext cx="245703" cy="262716"/>
      </dsp:txXfrm>
    </dsp:sp>
    <dsp:sp modelId="{BE9E007C-8269-4750-BE7A-87DE671377DF}">
      <dsp:nvSpPr>
        <dsp:cNvPr id="0" name=""/>
        <dsp:cNvSpPr/>
      </dsp:nvSpPr>
      <dsp:spPr>
        <a:xfrm>
          <a:off x="2828986" y="0"/>
          <a:ext cx="1822246" cy="63006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E08BAD9-7FC7-415C-88CE-BEC3371C5816}">
      <dsp:nvSpPr>
        <dsp:cNvPr id="0" name=""/>
        <dsp:cNvSpPr/>
      </dsp:nvSpPr>
      <dsp:spPr>
        <a:xfrm>
          <a:off x="3226055" y="326502"/>
          <a:ext cx="1822246" cy="630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500" b="1" kern="1200" dirty="0" smtClean="0">
              <a:solidFill>
                <a:schemeClr val="tx2">
                  <a:lumMod val="50000"/>
                </a:schemeClr>
              </a:solidFill>
            </a:rPr>
            <a:t>geht</a:t>
          </a:r>
          <a:endParaRPr lang="cs-CZ" sz="25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3244509" y="344956"/>
        <a:ext cx="1785338" cy="593161"/>
      </dsp:txXfrm>
    </dsp:sp>
    <dsp:sp modelId="{B82C2DF4-DC1A-4710-8819-F2D507BA242B}">
      <dsp:nvSpPr>
        <dsp:cNvPr id="0" name=""/>
        <dsp:cNvSpPr/>
      </dsp:nvSpPr>
      <dsp:spPr>
        <a:xfrm>
          <a:off x="5002237" y="96104"/>
          <a:ext cx="351004" cy="4378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6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002237" y="183676"/>
        <a:ext cx="245703" cy="262716"/>
      </dsp:txXfrm>
    </dsp:sp>
    <dsp:sp modelId="{8D3CE6DB-DB6B-4880-A265-16EC527C170C}">
      <dsp:nvSpPr>
        <dsp:cNvPr id="0" name=""/>
        <dsp:cNvSpPr/>
      </dsp:nvSpPr>
      <dsp:spPr>
        <a:xfrm>
          <a:off x="5654104" y="0"/>
          <a:ext cx="1822246" cy="6300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tint val="50000"/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7E1E39C-7278-4C47-A142-E2AC6C7E266E}">
      <dsp:nvSpPr>
        <dsp:cNvPr id="0" name=""/>
        <dsp:cNvSpPr/>
      </dsp:nvSpPr>
      <dsp:spPr>
        <a:xfrm>
          <a:off x="5950749" y="378042"/>
          <a:ext cx="1822246" cy="6300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500" b="1" kern="1200" dirty="0" smtClean="0">
              <a:solidFill>
                <a:srgbClr val="C00000"/>
              </a:solidFill>
            </a:rPr>
            <a:t>i. </a:t>
          </a:r>
          <a:r>
            <a:rPr lang="de-DE" sz="2500" b="1" kern="1200" dirty="0" smtClean="0">
              <a:solidFill>
                <a:schemeClr val="tx2">
                  <a:lumMod val="50000"/>
                </a:schemeClr>
              </a:solidFill>
            </a:rPr>
            <a:t>gegangen</a:t>
          </a:r>
          <a:endParaRPr lang="cs-CZ" sz="2500" b="1" kern="1200" dirty="0">
            <a:solidFill>
              <a:schemeClr val="tx2">
                <a:lumMod val="50000"/>
              </a:schemeClr>
            </a:solidFill>
          </a:endParaRPr>
        </a:p>
      </dsp:txBody>
      <dsp:txXfrm>
        <a:off x="5969203" y="396496"/>
        <a:ext cx="1785338" cy="5931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26B97F-BC07-4290-AEDE-6CD74502EA07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753A77-D97E-4C3B-BCD3-745D6E401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469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69CD0-74F6-4524-952A-60CB5E00C32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AD2BB-BC3E-48EF-B6FD-6414375048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788930"/>
      </p:ext>
    </p:extLst>
  </p:cSld>
  <p:clrMapOvr>
    <a:masterClrMapping/>
  </p:clrMapOvr>
  <p:transition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294E10B-382F-42D7-B26D-24A89F01948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C8E8113-0B2C-4A4F-AB2F-B548ED12BFC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26" Type="http://schemas.microsoft.com/office/2007/relationships/diagramDrawing" Target="../diagrams/drawing6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diagramColors" Target="../diagrams/colors6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diagramQuickStyle" Target="../diagrams/quickStyle6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diagramLayout" Target="../diagrams/layout6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diagramData" Target="../diagrams/data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diagramLayout" Target="../diagrams/layout9.xml"/><Relationship Id="rId18" Type="http://schemas.openxmlformats.org/officeDocument/2006/relationships/diagramLayout" Target="../diagrams/layout10.xml"/><Relationship Id="rId26" Type="http://schemas.microsoft.com/office/2007/relationships/diagramDrawing" Target="../diagrams/drawing11.xml"/><Relationship Id="rId3" Type="http://schemas.openxmlformats.org/officeDocument/2006/relationships/diagramLayout" Target="../diagrams/layout7.xml"/><Relationship Id="rId21" Type="http://schemas.microsoft.com/office/2007/relationships/diagramDrawing" Target="../diagrams/drawing10.xml"/><Relationship Id="rId7" Type="http://schemas.openxmlformats.org/officeDocument/2006/relationships/diagramData" Target="../diagrams/data8.xml"/><Relationship Id="rId12" Type="http://schemas.openxmlformats.org/officeDocument/2006/relationships/diagramData" Target="../diagrams/data9.xml"/><Relationship Id="rId17" Type="http://schemas.openxmlformats.org/officeDocument/2006/relationships/diagramData" Target="../diagrams/data10.xml"/><Relationship Id="rId25" Type="http://schemas.openxmlformats.org/officeDocument/2006/relationships/diagramColors" Target="../diagrams/colors11.xml"/><Relationship Id="rId2" Type="http://schemas.openxmlformats.org/officeDocument/2006/relationships/diagramData" Target="../diagrams/data7.xml"/><Relationship Id="rId16" Type="http://schemas.microsoft.com/office/2007/relationships/diagramDrawing" Target="../diagrams/drawing9.xml"/><Relationship Id="rId20" Type="http://schemas.openxmlformats.org/officeDocument/2006/relationships/diagramColors" Target="../diagrams/colors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24" Type="http://schemas.openxmlformats.org/officeDocument/2006/relationships/diagramQuickStyle" Target="../diagrams/quickStyle11.xml"/><Relationship Id="rId5" Type="http://schemas.openxmlformats.org/officeDocument/2006/relationships/diagramColors" Target="../diagrams/colors7.xml"/><Relationship Id="rId15" Type="http://schemas.openxmlformats.org/officeDocument/2006/relationships/diagramColors" Target="../diagrams/colors9.xml"/><Relationship Id="rId23" Type="http://schemas.openxmlformats.org/officeDocument/2006/relationships/diagramLayout" Target="../diagrams/layout11.xml"/><Relationship Id="rId10" Type="http://schemas.openxmlformats.org/officeDocument/2006/relationships/diagramColors" Target="../diagrams/colors8.xml"/><Relationship Id="rId19" Type="http://schemas.openxmlformats.org/officeDocument/2006/relationships/diagramQuickStyle" Target="../diagrams/quickStyle10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diagramQuickStyle" Target="../diagrams/quickStyle9.xml"/><Relationship Id="rId22" Type="http://schemas.openxmlformats.org/officeDocument/2006/relationships/diagramData" Target="../diagrams/data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7200"/>
            <a:ext cx="57531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9964974"/>
              </p:ext>
            </p:extLst>
          </p:nvPr>
        </p:nvGraphicFramePr>
        <p:xfrm>
          <a:off x="1663700" y="2190750"/>
          <a:ext cx="58166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539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539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0" y="15049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539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51625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677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2204864"/>
            <a:ext cx="676875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ateriál slouží k seznámení s časováním nepravidelných /silných/ sloves v přítomném a minulém čase /perfektu/ v 8. – 9.ročníku ZŠ, k rozvoji komunikativních dovedností. 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jeho konci jsou zařazena  cvičení, která lze zadat jakou samostatnou práci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 sešitu nebo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ji provést se žáky společně ústně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Žáci pracují na interaktivní tabuli.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268760"/>
            <a:ext cx="1561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12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37377681"/>
              </p:ext>
            </p:extLst>
          </p:nvPr>
        </p:nvGraphicFramePr>
        <p:xfrm>
          <a:off x="702792" y="1798867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43607" y="1748925"/>
            <a:ext cx="864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vidět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18" y="1830564"/>
            <a:ext cx="521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73300" y="1823030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viděl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94590498"/>
              </p:ext>
            </p:extLst>
          </p:nvPr>
        </p:nvGraphicFramePr>
        <p:xfrm>
          <a:off x="827584" y="81639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800664810"/>
              </p:ext>
            </p:extLst>
          </p:nvPr>
        </p:nvGraphicFramePr>
        <p:xfrm>
          <a:off x="702792" y="3068960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384223365"/>
              </p:ext>
            </p:extLst>
          </p:nvPr>
        </p:nvGraphicFramePr>
        <p:xfrm>
          <a:off x="702792" y="4221088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502494083"/>
              </p:ext>
            </p:extLst>
          </p:nvPr>
        </p:nvGraphicFramePr>
        <p:xfrm>
          <a:off x="702792" y="5373216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043607" y="3140968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volat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13445" y="3140968"/>
            <a:ext cx="590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volá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39062" y="3123100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vola</a:t>
            </a:r>
            <a:r>
              <a:rPr lang="de-DE" dirty="0" smtClean="0"/>
              <a:t>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7" y="4293096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spát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6330" y="4208156"/>
            <a:ext cx="458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08335" y="4263574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spal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05766" y="5348630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dostat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81761" y="5348630"/>
            <a:ext cx="976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dostane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52996" y="5348630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dostal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20456" y="836712"/>
            <a:ext cx="6541535" cy="584775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u="sng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Nepravidelná  /silná/ slovesa</a:t>
            </a:r>
            <a:endParaRPr lang="cs-CZ" sz="3200" u="sng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4871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Graphic spid="7" grpId="0">
        <p:bldAsOne/>
      </p:bldGraphic>
      <p:bldGraphic spid="8" grpId="0">
        <p:bldAsOne/>
      </p:bldGraphic>
      <p:bldGraphic spid="9" grpId="0">
        <p:bldAsOne/>
      </p:bldGraphic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3513189"/>
              </p:ext>
            </p:extLst>
          </p:nvPr>
        </p:nvGraphicFramePr>
        <p:xfrm>
          <a:off x="702792" y="1798867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43607" y="1748925"/>
            <a:ext cx="864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řijít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18" y="1830564"/>
            <a:ext cx="739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příjde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3300" y="1823030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řišel, přijel</a:t>
            </a:r>
            <a:endParaRPr lang="cs-CZ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358425806"/>
              </p:ext>
            </p:extLst>
          </p:nvPr>
        </p:nvGraphicFramePr>
        <p:xfrm>
          <a:off x="827584" y="81639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989516414"/>
              </p:ext>
            </p:extLst>
          </p:nvPr>
        </p:nvGraphicFramePr>
        <p:xfrm>
          <a:off x="702792" y="3068960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705949880"/>
              </p:ext>
            </p:extLst>
          </p:nvPr>
        </p:nvGraphicFramePr>
        <p:xfrm>
          <a:off x="702792" y="4221088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080897701"/>
              </p:ext>
            </p:extLst>
          </p:nvPr>
        </p:nvGraphicFramePr>
        <p:xfrm>
          <a:off x="702792" y="5373216"/>
          <a:ext cx="7776864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1043607" y="3140968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err="1" smtClean="0"/>
              <a:t>jet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20627" y="3140968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jede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39062" y="3123100"/>
            <a:ext cx="405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err="1" smtClean="0"/>
              <a:t>jel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43607" y="4293096"/>
            <a:ext cx="739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b</a:t>
            </a:r>
            <a:r>
              <a:rPr lang="cs-CZ" dirty="0" err="1" smtClean="0"/>
              <a:t>ěžet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6330" y="4208156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běží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08335" y="4263574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běžel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05766" y="5348630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jít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81761" y="534863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jde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52996" y="5348630"/>
            <a:ext cx="45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266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9" grpId="0">
        <p:bldAsOne/>
      </p:bldGraphic>
      <p:bldGraphic spid="10" grpId="0">
        <p:bldAsOne/>
      </p:bldGraphic>
      <p:bldGraphic spid="1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ln w="11430"/>
                <a:solidFill>
                  <a:schemeClr val="bg2">
                    <a:lumMod val="1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Hledej dvojice </a:t>
            </a:r>
            <a:r>
              <a:rPr lang="cs-CZ" sz="2000" b="1" u="sng" dirty="0" smtClean="0">
                <a:ln w="11430"/>
                <a:solidFill>
                  <a:schemeClr val="bg2">
                    <a:lumMod val="1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(nevíš-li, klikni myší)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1520" y="1556792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3.gehen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308304" y="5517232"/>
            <a:ext cx="1584176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i.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gegangen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7544" y="4005064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4.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laufen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660232" y="1268760"/>
            <a:ext cx="1584176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5.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kommen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3568" y="5445224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i.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gelaufen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331640" y="2708920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2.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schlafen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771800" y="5517232"/>
            <a:ext cx="1872208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h.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geschlafen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915816" y="1412776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1.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fahren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364088" y="3717032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8.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sehen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308304" y="4077072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h.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gesehen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563888" y="2852936"/>
            <a:ext cx="1656184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6.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bekommen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876256" y="2852936"/>
            <a:ext cx="1872208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h.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bekommen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220072" y="2204864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7.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rufen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436096" y="5517232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h.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gerufen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267744" y="3861048"/>
            <a:ext cx="1440160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i.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gefahren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923928" y="4509120"/>
            <a:ext cx="1728192" cy="648072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i.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gekommen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880841"/>
      </p:ext>
    </p:extLst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0.03677 L -0.07083 0.361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" y="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0.04741 L 0.15763 0.4144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" y="1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3 0.05759 L 0.7717 0.582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" y="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.03677 L 0.02361 0.2150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" y="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0.01573 L -0.28351 0.4669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" y="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062 0.00533 L 0.38194 0.0053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5759 L 0.02378 0.4981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" y="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82 0.00531 L 0.21267 0.0578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" y="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3" grpId="0" animBg="1"/>
      <p:bldP spid="15" grpId="0" animBg="1"/>
      <p:bldP spid="18" grpId="0" animBg="1"/>
      <p:bldP spid="19" grpId="0" animBg="1"/>
      <p:bldP spid="21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přišel</a:t>
            </a:r>
          </a:p>
          <a:p>
            <a:pPr marL="0" indent="0">
              <a:buFont typeface="Symbol" pitchFamily="18" charset="2"/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volali</a:t>
            </a:r>
          </a:p>
          <a:p>
            <a:pPr marL="0" indent="0">
              <a:buFont typeface="Symbol" pitchFamily="18" charset="2"/>
              <a:buNone/>
            </a:pPr>
            <a:r>
              <a:rPr lang="cs-CZ" sz="40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ostal jsem</a:t>
            </a:r>
          </a:p>
          <a:p>
            <a:pPr marL="0" indent="0">
              <a:buFont typeface="Symbol" pitchFamily="18" charset="2"/>
              <a:buNone/>
            </a:pPr>
            <a:r>
              <a:rPr lang="cs-CZ" sz="40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pali jste</a:t>
            </a:r>
          </a:p>
          <a:p>
            <a:pPr marL="0" indent="0">
              <a:buFont typeface="Symbol" pitchFamily="18" charset="2"/>
              <a:buNone/>
            </a:pPr>
            <a:r>
              <a:rPr lang="de-DE" sz="4000" dirty="0" err="1">
                <a:latin typeface="Arial" pitchFamily="34" charset="0"/>
                <a:cs typeface="Arial" pitchFamily="34" charset="0"/>
              </a:rPr>
              <a:t>j</a:t>
            </a:r>
            <a:r>
              <a:rPr lang="de-DE" sz="4000" dirty="0" err="1" smtClean="0">
                <a:latin typeface="Arial" pitchFamily="34" charset="0"/>
                <a:cs typeface="Arial" pitchFamily="34" charset="0"/>
              </a:rPr>
              <a:t>el</a:t>
            </a:r>
            <a:r>
              <a:rPr lang="de-DE" sz="4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Font typeface="Symbol" pitchFamily="18" charset="2"/>
              <a:buNone/>
            </a:pPr>
            <a:r>
              <a:rPr lang="cs-CZ" sz="4000" dirty="0">
                <a:latin typeface="Arial" pitchFamily="34" charset="0"/>
                <a:cs typeface="Arial" pitchFamily="34" charset="0"/>
              </a:rPr>
              <a:t>š</a:t>
            </a:r>
            <a:r>
              <a:rPr lang="de-DE" sz="4000" dirty="0" smtClean="0">
                <a:latin typeface="Arial" pitchFamily="34" charset="0"/>
                <a:cs typeface="Arial" pitchFamily="34" charset="0"/>
              </a:rPr>
              <a:t>li </a:t>
            </a:r>
            <a:r>
              <a:rPr lang="de-DE" sz="4000" dirty="0" err="1" smtClean="0">
                <a:latin typeface="Arial" pitchFamily="34" charset="0"/>
                <a:cs typeface="Arial" pitchFamily="34" charset="0"/>
              </a:rPr>
              <a:t>jsme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sz="40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apomněl jsi</a:t>
            </a:r>
          </a:p>
          <a:p>
            <a:pPr>
              <a:buFont typeface="Symbol" pitchFamily="18" charset="2"/>
              <a:buNone/>
            </a:pPr>
            <a:endParaRPr lang="cs-CZ" dirty="0"/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4495800" y="1600200"/>
            <a:ext cx="4343400" cy="47244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ist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gekommen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gerufen</a:t>
            </a:r>
            <a:endParaRPr lang="cs-CZ" sz="4000" u="sng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ich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3000" dirty="0" err="1" smtClean="0">
                <a:latin typeface="Arial" pitchFamily="34" charset="0"/>
                <a:cs typeface="Arial" pitchFamily="34" charset="0"/>
              </a:rPr>
              <a:t>bekommen</a:t>
            </a:r>
            <a:endParaRPr lang="cs-CZ" sz="3000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habt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geschlafen</a:t>
            </a:r>
            <a:endParaRPr lang="cs-CZ" sz="40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de-DE" sz="4000" dirty="0" smtClean="0">
                <a:latin typeface="Calibri" pitchFamily="34" charset="0"/>
              </a:rPr>
              <a:t>er ist gefahren</a:t>
            </a:r>
            <a:endParaRPr lang="cs-CZ" sz="40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sind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gegangen</a:t>
            </a:r>
            <a:endParaRPr lang="cs-CZ" sz="40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hast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vergessen</a:t>
            </a:r>
            <a:endParaRPr lang="cs-CZ" sz="4000" dirty="0" smtClean="0">
              <a:latin typeface="Calibri" pitchFamily="34" charset="0"/>
            </a:endParaRPr>
          </a:p>
          <a:p>
            <a:pPr>
              <a:buFont typeface="Symbol" pitchFamily="18" charset="2"/>
              <a:buNone/>
            </a:pPr>
            <a:endParaRPr lang="cs-CZ" dirty="0"/>
          </a:p>
        </p:txBody>
      </p:sp>
      <p:sp>
        <p:nvSpPr>
          <p:cNvPr id="4" name="Nadpis 4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PŘELOŽTE</a:t>
            </a:r>
            <a:endParaRPr lang="cs-CZ" dirty="0">
              <a:solidFill>
                <a:schemeClr val="tx2">
                  <a:lumMod val="5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8344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836712"/>
            <a:ext cx="17107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Erg</a:t>
            </a:r>
            <a:r>
              <a:rPr lang="de-DE" sz="3200" dirty="0" smtClean="0">
                <a:latin typeface="Arial" pitchFamily="34" charset="0"/>
                <a:cs typeface="Arial" pitchFamily="34" charset="0"/>
              </a:rPr>
              <a:t>ä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nzt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692594"/>
            <a:ext cx="9071714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Ich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…….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Bus …………….. . /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laufen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……….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das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……………. . /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sehen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Die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Kinder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………….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ichts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………….. . /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vergessen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Peter ….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zu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Fu</a:t>
            </a:r>
            <a:r>
              <a:rPr lang="de-DE" sz="2800" dirty="0" smtClean="0">
                <a:latin typeface="Arial" pitchFamily="34" charset="0"/>
                <a:cs typeface="Arial" pitchFamily="34" charset="0"/>
              </a:rPr>
              <a:t>ß ………………….. 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/</a:t>
            </a:r>
            <a:r>
              <a:rPr lang="de-DE" sz="2800" dirty="0" smtClean="0">
                <a:latin typeface="Arial" pitchFamily="34" charset="0"/>
                <a:cs typeface="Arial" pitchFamily="34" charset="0"/>
              </a:rPr>
              <a:t>gehen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Opa ……….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iele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Geschenke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……………. ./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bekommen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Sabine ……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schlecht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…………….. . /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schlafen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/ </a:t>
            </a: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Wir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……..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e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Taxi ………… ./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rufen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/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44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196752"/>
            <a:ext cx="1305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40477" y="1988840"/>
            <a:ext cx="66103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Byly použity materiály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ze sady Microsoft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Office.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6801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228</TotalTime>
  <Words>357</Words>
  <Application>Microsoft Office PowerPoint</Application>
  <PresentationFormat>Předvádění na obrazovce (4:3)</PresentationFormat>
  <Paragraphs>102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Prezentace aplikace PowerPoint</vt:lpstr>
      <vt:lpstr>Prezentace aplikace PowerPoint</vt:lpstr>
      <vt:lpstr>Prezentace aplikace PowerPoint</vt:lpstr>
      <vt:lpstr>Hledej dvojice (nevíš-li, klikni myší)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20</cp:revision>
  <dcterms:created xsi:type="dcterms:W3CDTF">2012-12-15T14:48:54Z</dcterms:created>
  <dcterms:modified xsi:type="dcterms:W3CDTF">2013-02-03T14:14:43Z</dcterms:modified>
</cp:coreProperties>
</file>