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C2CAF-405D-45B0-BF48-CD5D7ECFEFA1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6AEE-D464-42F9-98FF-50B325FBC9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850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FAF61BE-5007-479D-A92B-1F7C1D92F060}" type="datetimeFigureOut">
              <a:rPr lang="cs-CZ" smtClean="0"/>
              <a:t>10.10.2013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F9CF779-F2A2-4382-AA73-0ABD9C9E2BB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3787842"/>
              </p:ext>
            </p:extLst>
          </p:nvPr>
        </p:nvGraphicFramePr>
        <p:xfrm>
          <a:off x="1547664" y="2132856"/>
          <a:ext cx="6264696" cy="1728191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188756" y="4468866"/>
            <a:ext cx="71287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Název DUM:  </a:t>
            </a:r>
            <a:r>
              <a:rPr lang="cs-CZ" sz="1600" dirty="0" smtClean="0"/>
              <a:t>VY_32_INOVACE_XI_3_10  Dějepisný </a:t>
            </a:r>
            <a:r>
              <a:rPr lang="cs-CZ" sz="1600" dirty="0" err="1" smtClean="0"/>
              <a:t>minikviz</a:t>
            </a:r>
            <a:r>
              <a:rPr lang="cs-CZ" sz="1600" dirty="0" smtClean="0"/>
              <a:t> – Sovětské Rusko</a:t>
            </a:r>
            <a:endParaRPr lang="cs-CZ" sz="1600" b="1" dirty="0" smtClean="0"/>
          </a:p>
          <a:p>
            <a:r>
              <a:rPr lang="cs-CZ" sz="1600" b="1" dirty="0" smtClean="0"/>
              <a:t>Šablona číslo:  </a:t>
            </a:r>
            <a:r>
              <a:rPr lang="cs-CZ" sz="1600" dirty="0" smtClean="0"/>
              <a:t>XI</a:t>
            </a:r>
            <a:r>
              <a:rPr lang="cs-CZ" sz="1600" b="1" dirty="0" smtClean="0"/>
              <a:t>           Sada číslo: </a:t>
            </a:r>
            <a:r>
              <a:rPr lang="cs-CZ" sz="1600" dirty="0" smtClean="0"/>
              <a:t>3</a:t>
            </a:r>
            <a:r>
              <a:rPr lang="cs-CZ" sz="1600" b="1" dirty="0" smtClean="0"/>
              <a:t>            Pořadové číslo DUM:</a:t>
            </a:r>
            <a:r>
              <a:rPr lang="cs-CZ" sz="1600" dirty="0" smtClean="0"/>
              <a:t> 10</a:t>
            </a:r>
            <a:r>
              <a:rPr lang="cs-CZ" sz="1600" b="1" dirty="0" smtClean="0"/>
              <a:t> 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Autor: </a:t>
            </a:r>
            <a:r>
              <a:rPr lang="cs-CZ" sz="1600" dirty="0" smtClean="0"/>
              <a:t>Mgr. Radmila Smolíková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262" y="404664"/>
            <a:ext cx="62118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0773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 </a:t>
            </a:r>
            <a:r>
              <a:rPr lang="cs-CZ" sz="1600" dirty="0" smtClean="0"/>
              <a:t>seznámení a následné zopakování některých pojmů, které souvisí s historií sovětského Ruska.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Očekávaný výstup: </a:t>
            </a:r>
            <a:r>
              <a:rPr lang="cs-CZ" sz="1600" dirty="0" smtClean="0"/>
              <a:t>žáci si zopakují a upevní své </a:t>
            </a:r>
            <a:r>
              <a:rPr lang="cs-CZ" sz="1600" dirty="0" smtClean="0"/>
              <a:t>vědomosti o sovětském Rusku.</a:t>
            </a:r>
            <a:endParaRPr lang="cs-CZ" sz="1600" dirty="0" smtClean="0"/>
          </a:p>
          <a:p>
            <a:endParaRPr lang="cs-CZ" sz="1600" b="1" dirty="0" smtClean="0"/>
          </a:p>
          <a:p>
            <a:r>
              <a:rPr lang="cs-CZ" sz="1600" b="1" dirty="0" smtClean="0"/>
              <a:t>Druh učebního materiálu: </a:t>
            </a:r>
            <a:r>
              <a:rPr lang="cs-CZ" sz="1600" dirty="0" smtClean="0"/>
              <a:t>prezentace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Typická věková skupina:</a:t>
            </a:r>
            <a:r>
              <a:rPr lang="cs-CZ" sz="1600" dirty="0" smtClean="0"/>
              <a:t> 9. třída, 14 – 15 let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Klíčová slova:</a:t>
            </a:r>
            <a:r>
              <a:rPr lang="cs-CZ" sz="1600" dirty="0" smtClean="0"/>
              <a:t> </a:t>
            </a:r>
            <a:r>
              <a:rPr lang="cs-CZ" sz="1600" dirty="0" smtClean="0"/>
              <a:t>ČEKA, gulag, kolektivizace, diktatura proletariátu, demagogie, Stalin, GOELRO, NEP, Komsomol, bělogvardějci, totalitní systém.</a:t>
            </a:r>
            <a:endParaRPr lang="cs-CZ" sz="1600" b="1" dirty="0" smtClean="0"/>
          </a:p>
          <a:p>
            <a:r>
              <a:rPr lang="cs-CZ" sz="1600" b="1" dirty="0" smtClean="0"/>
              <a:t>Pomůcky a materiál:</a:t>
            </a:r>
            <a:r>
              <a:rPr lang="cs-CZ" sz="1600" dirty="0" smtClean="0"/>
              <a:t> interaktivní tabule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materiálem:</a:t>
            </a:r>
          </a:p>
          <a:p>
            <a:r>
              <a:rPr lang="cs-CZ" sz="1600" dirty="0" smtClean="0"/>
              <a:t>Učitel žákům prezentuje látku na interaktivní tabuli, žáci </a:t>
            </a:r>
            <a:r>
              <a:rPr lang="cs-CZ" sz="1600" dirty="0" smtClean="0"/>
              <a:t>se snaží uhádnout hledaný výraz. Zaznamenávají si správné odpovědi. V závěrečné tabulce najdou své ohodnocení.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11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76872"/>
            <a:ext cx="7745505" cy="38778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/>
              <a:t>Mandelová, H., Kunstová, E., Pařízková, I.  Dějiny 20.století. 2. upravené vydání. Liberec: Dialog, 2005.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913197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Č                     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/>
              <a:t>KOLEKTIVIZACE</a:t>
            </a:r>
          </a:p>
          <a:p>
            <a:pPr marL="0" indent="0">
              <a:buNone/>
            </a:pPr>
            <a:r>
              <a:rPr lang="cs-CZ" dirty="0" smtClean="0"/>
              <a:t>Násilné vytváření zemědělských družstev, scelování půdy.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/>
              <a:t>ČEKA</a:t>
            </a:r>
          </a:p>
          <a:p>
            <a:pPr marL="0" indent="0">
              <a:buNone/>
            </a:pPr>
            <a:r>
              <a:rPr lang="cs-CZ" dirty="0" smtClean="0"/>
              <a:t>Tajná policie sovětské moci, hlavní instituce „rudého teroru“. Zatýkala podezřelé, vynášela a prováděla rozsudky, spravovala první koncentrační tábory. Vytvořil ji Lenin.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0294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D</a:t>
            </a:r>
            <a:r>
              <a:rPr lang="cs-CZ" dirty="0" smtClean="0"/>
              <a:t>                      </a:t>
            </a: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FF00"/>
                </a:solidFill>
              </a:rPr>
              <a:t>DEMAGOGIE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dirty="0" smtClean="0"/>
              <a:t>Jednání, kdy jsou lidé získáváni lákavými, ale nesplnitelnými sliby. Předpokládá nevzdělanost a neinformovanost lidí a používá </a:t>
            </a:r>
            <a:r>
              <a:rPr lang="cs-CZ" smtClean="0"/>
              <a:t>i polopravdy.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DIKTATURA PROLETARIÁTU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Vláda skupiny označující se za  zástupce dělnictva, k potlačení opozice používající metod násilí.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2088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                      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GOELRO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Plán elektrifikace Ruska z počátku 20. let.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Gosudarstvennaja</a:t>
            </a:r>
            <a:r>
              <a:rPr lang="cs-CZ" dirty="0" smtClean="0"/>
              <a:t> </a:t>
            </a:r>
            <a:r>
              <a:rPr lang="cs-CZ" dirty="0" err="1" smtClean="0"/>
              <a:t>komisija</a:t>
            </a:r>
            <a:r>
              <a:rPr lang="cs-CZ" dirty="0" smtClean="0"/>
              <a:t> </a:t>
            </a:r>
            <a:r>
              <a:rPr lang="cs-CZ" dirty="0" err="1" smtClean="0"/>
              <a:t>dlja</a:t>
            </a:r>
            <a:r>
              <a:rPr lang="cs-CZ" dirty="0" smtClean="0"/>
              <a:t> </a:t>
            </a:r>
            <a:r>
              <a:rPr lang="cs-CZ" dirty="0" err="1" smtClean="0"/>
              <a:t>ellektrifikacii</a:t>
            </a:r>
            <a:r>
              <a:rPr lang="cs-CZ" dirty="0" smtClean="0"/>
              <a:t> </a:t>
            </a:r>
            <a:r>
              <a:rPr lang="cs-CZ" dirty="0" err="1" smtClean="0"/>
              <a:t>Rossii</a:t>
            </a:r>
            <a:r>
              <a:rPr lang="cs-CZ" dirty="0" smtClean="0"/>
              <a:t>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STALIN JOSIF VISSARIONOVIČ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Žil v letech 1879 – 1953. Za činnost proti carské vládě byl 2x ve vyhnanství na Sibiři. V bolševické revoluci patřil ke spolupracovníkům Lenina. Odstranil všechny osobnosti, které pro něho mohly být nebezpečné. Režim, který vybudoval, je považován za nejdéle trvající a nejhrůznější diktaturu v dějinách lidstva.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599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                     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KOMSOMOL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Jediná povolená organizace mládeže v sovětském Rusku usilující o ideologické a politické působení na členy.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NEP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Způsob řízení sovětského hospodářství, v němž bylo dočasně umožněno i soukromé podnikání v některých odvětvích lehkého průmyslu a zemědělství. Výsledkem bylo zvýšení výroby.</a:t>
            </a:r>
          </a:p>
          <a:p>
            <a:pPr marL="0" indent="0">
              <a:buNone/>
            </a:pPr>
            <a:r>
              <a:rPr lang="cs-CZ" dirty="0" smtClean="0"/>
              <a:t>(Nová ekonomická politika.)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6679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B                     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TOTALITNÍ SYSTÉM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Termín pro vládu založenou na neomezené moci jedince nebo skupiny lidí používajících k likvidaci odpůrců i násilné prostředky.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BĚLOGVARDĚJCI, „BÍLÍ“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Název pro odpůrců bolševické revoluce. Odvozen je od monarchistů ve Francii bojujících pod bílou vlajkou Bourbonů. </a:t>
            </a:r>
          </a:p>
        </p:txBody>
      </p:sp>
    </p:spTree>
    <p:extLst>
      <p:ext uri="{BB962C8B-B14F-4D97-AF65-F5344CB8AC3E}">
        <p14:creationId xmlns:p14="http://schemas.microsoft.com/office/powerpoint/2010/main" val="2848368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jsi dopadl/dopadla?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rgbClr val="92D050"/>
                </a:solidFill>
              </a:rPr>
              <a:t>1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3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bg1">
                    <a:lumMod val="50000"/>
                  </a:schemeClr>
                </a:solidFill>
              </a:rPr>
              <a:t>4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5</a:t>
            </a:r>
            <a:endParaRPr lang="cs-CZ" sz="3600" b="1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3600" b="1" dirty="0" smtClean="0">
                <a:solidFill>
                  <a:srgbClr val="00B0F0"/>
                </a:solidFill>
              </a:rPr>
              <a:t>10 – 9 bodů 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  8 – 7 bodů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6 – 4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3 – 2 body</a:t>
            </a:r>
          </a:p>
          <a:p>
            <a:r>
              <a:rPr lang="cs-CZ" sz="3600" b="1" dirty="0">
                <a:solidFill>
                  <a:srgbClr val="00B0F0"/>
                </a:solidFill>
              </a:rPr>
              <a:t> </a:t>
            </a:r>
            <a:r>
              <a:rPr lang="cs-CZ" sz="3600" b="1" dirty="0" smtClean="0">
                <a:solidFill>
                  <a:srgbClr val="00B0F0"/>
                </a:solidFill>
              </a:rPr>
              <a:t> 1 – 0 bodů</a:t>
            </a:r>
            <a:r>
              <a:rPr lang="cs-CZ" sz="2800" dirty="0" smtClean="0"/>
              <a:t>          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66593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315</TotalTime>
  <Words>386</Words>
  <Application>Microsoft Office PowerPoint</Application>
  <PresentationFormat>Předvádění na obrazovce (4:3)</PresentationFormat>
  <Paragraphs>70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zdroje</vt:lpstr>
      <vt:lpstr>Č                      K</vt:lpstr>
      <vt:lpstr>D                      D</vt:lpstr>
      <vt:lpstr>S                      G</vt:lpstr>
      <vt:lpstr>N                     K</vt:lpstr>
      <vt:lpstr>B                      T</vt:lpstr>
      <vt:lpstr>Jak jsi dopadl/dopadla?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smolikovar</dc:creator>
  <cp:lastModifiedBy>smolikovar</cp:lastModifiedBy>
  <cp:revision>36</cp:revision>
  <dcterms:created xsi:type="dcterms:W3CDTF">2013-07-22T05:42:08Z</dcterms:created>
  <dcterms:modified xsi:type="dcterms:W3CDTF">2013-10-10T16:20:23Z</dcterms:modified>
</cp:coreProperties>
</file>