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VY_32_INOVACE_08_ČJ4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prosinec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</a:t>
          </a:r>
          <a:r>
            <a:rPr lang="cs-CZ" sz="2000" smtClean="0"/>
            <a:t>podstatná jména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prosinec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VY_32_INOVACE_08_ČJ4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</a:t>
          </a:r>
          <a:r>
            <a:rPr lang="cs-CZ" sz="2000" kern="1200" smtClean="0"/>
            <a:t>podstatná jména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588065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jednotného a množného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tabulku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4874049"/>
              </p:ext>
            </p:extLst>
          </p:nvPr>
        </p:nvGraphicFramePr>
        <p:xfrm>
          <a:off x="457200" y="1600201"/>
          <a:ext cx="8229600" cy="4853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11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JEDNOTNÉ ČÍSLO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MNOŽNÉ ČÍSLO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vrána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kuře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kružítka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plavání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přestávky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tělocvična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židle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učitelky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tabule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71</Words>
  <Application>Microsoft Office PowerPoint</Application>
  <PresentationFormat>Předvádění na obrazovce (4:3)</PresentationFormat>
  <Paragraphs>22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ANOTACE</vt:lpstr>
      <vt:lpstr>Doplň tabulku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70</cp:revision>
  <dcterms:created xsi:type="dcterms:W3CDTF">2011-06-20T10:40:08Z</dcterms:created>
  <dcterms:modified xsi:type="dcterms:W3CDTF">2012-03-15T18:58:51Z</dcterms:modified>
</cp:coreProperties>
</file>