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1" d="100"/>
          <a:sy n="71" d="100"/>
        </p:scale>
        <p:origin x="-9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VY_32_INOVACE_09_ČJ4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smtClean="0"/>
            <a:t>Zatřepálková</a:t>
          </a:r>
          <a:r>
            <a:rPr lang="cs-CZ" sz="2000" dirty="0" smtClean="0"/>
            <a:t>, OBDOBÍ: prosinec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doplňování ě / je, slovní zásoba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smtClean="0"/>
            <a:t>Zatřepálková</a:t>
          </a:r>
          <a:r>
            <a:rPr lang="cs-CZ" sz="2000" kern="1200" dirty="0" smtClean="0"/>
            <a:t>, OBDOBÍ: prosinec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VY_32_INOVACE_09_ČJ4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doplňování ě / je, slovní zásoba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055112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psaní slov s ě / je, rozšiřování aktivní slovní zásoby žáků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ě / je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 numCol="2"/>
          <a:lstStyle/>
          <a:p>
            <a:r>
              <a:rPr lang="cs-CZ" dirty="0" smtClean="0"/>
              <a:t>p__</a:t>
            </a:r>
            <a:r>
              <a:rPr lang="cs-CZ" dirty="0" err="1" smtClean="0"/>
              <a:t>nkava</a:t>
            </a:r>
            <a:endParaRPr lang="cs-CZ" dirty="0" smtClean="0"/>
          </a:p>
          <a:p>
            <a:r>
              <a:rPr lang="cs-CZ" dirty="0" smtClean="0"/>
              <a:t>ob__</a:t>
            </a:r>
            <a:r>
              <a:rPr lang="cs-CZ" dirty="0" err="1" smtClean="0"/>
              <a:t>vitel</a:t>
            </a:r>
            <a:endParaRPr lang="cs-CZ" dirty="0" smtClean="0"/>
          </a:p>
          <a:p>
            <a:r>
              <a:rPr lang="cs-CZ" dirty="0" err="1" smtClean="0"/>
              <a:t>b__lásek</a:t>
            </a:r>
            <a:endParaRPr lang="cs-CZ" dirty="0" smtClean="0"/>
          </a:p>
          <a:p>
            <a:r>
              <a:rPr lang="cs-CZ" dirty="0" err="1" smtClean="0"/>
              <a:t>v__da</a:t>
            </a:r>
            <a:endParaRPr lang="cs-CZ" dirty="0" smtClean="0"/>
          </a:p>
          <a:p>
            <a:r>
              <a:rPr lang="cs-CZ" dirty="0" err="1" smtClean="0"/>
              <a:t>příb</a:t>
            </a:r>
            <a:r>
              <a:rPr lang="cs-CZ" dirty="0" smtClean="0"/>
              <a:t>__h</a:t>
            </a:r>
          </a:p>
          <a:p>
            <a:r>
              <a:rPr lang="cs-CZ" dirty="0" err="1" smtClean="0"/>
              <a:t>kv</a:t>
            </a:r>
            <a:r>
              <a:rPr lang="cs-CZ" dirty="0" smtClean="0"/>
              <a:t>__</a:t>
            </a:r>
            <a:r>
              <a:rPr lang="cs-CZ" dirty="0" err="1" smtClean="0"/>
              <a:t>tina</a:t>
            </a:r>
            <a:endParaRPr lang="cs-CZ" dirty="0" smtClean="0"/>
          </a:p>
          <a:p>
            <a:r>
              <a:rPr lang="cs-CZ" dirty="0" smtClean="0"/>
              <a:t>v__</a:t>
            </a:r>
            <a:r>
              <a:rPr lang="cs-CZ" dirty="0" err="1" smtClean="0"/>
              <a:t>tev</a:t>
            </a:r>
            <a:endParaRPr lang="cs-CZ" dirty="0" smtClean="0"/>
          </a:p>
          <a:p>
            <a:r>
              <a:rPr lang="cs-CZ" dirty="0" smtClean="0"/>
              <a:t>ob__</a:t>
            </a:r>
            <a:r>
              <a:rPr lang="cs-CZ" dirty="0" err="1" smtClean="0"/>
              <a:t>dnávka</a:t>
            </a:r>
            <a:endParaRPr lang="cs-CZ" dirty="0" smtClean="0"/>
          </a:p>
          <a:p>
            <a:r>
              <a:rPr lang="cs-CZ" dirty="0" smtClean="0"/>
              <a:t>v__</a:t>
            </a:r>
            <a:r>
              <a:rPr lang="cs-CZ" dirty="0" err="1" smtClean="0"/>
              <a:t>jíř</a:t>
            </a:r>
            <a:endParaRPr lang="cs-CZ" dirty="0" smtClean="0"/>
          </a:p>
          <a:p>
            <a:r>
              <a:rPr lang="cs-CZ" dirty="0" err="1" smtClean="0"/>
              <a:t>ob__d</a:t>
            </a:r>
            <a:endParaRPr lang="cs-CZ" dirty="0" smtClean="0"/>
          </a:p>
          <a:p>
            <a:r>
              <a:rPr lang="cs-CZ" dirty="0" smtClean="0"/>
              <a:t>v__</a:t>
            </a:r>
            <a:r>
              <a:rPr lang="cs-CZ" dirty="0" err="1" smtClean="0"/>
              <a:t>zd</a:t>
            </a:r>
            <a:endParaRPr lang="cs-CZ" dirty="0" smtClean="0"/>
          </a:p>
          <a:p>
            <a:r>
              <a:rPr lang="cs-CZ" dirty="0" err="1" smtClean="0"/>
              <a:t>sv</a:t>
            </a:r>
            <a:r>
              <a:rPr lang="cs-CZ" dirty="0" smtClean="0"/>
              <a:t>__</a:t>
            </a:r>
            <a:r>
              <a:rPr lang="cs-CZ" dirty="0" err="1" smtClean="0"/>
              <a:t>tlo</a:t>
            </a:r>
            <a:endParaRPr lang="cs-CZ" dirty="0" smtClean="0"/>
          </a:p>
          <a:p>
            <a:r>
              <a:rPr lang="cs-CZ" dirty="0" smtClean="0"/>
              <a:t>b__</a:t>
            </a:r>
            <a:r>
              <a:rPr lang="cs-CZ" dirty="0" err="1" smtClean="0"/>
              <a:t>žec</a:t>
            </a:r>
            <a:endParaRPr lang="cs-CZ" dirty="0" smtClean="0"/>
          </a:p>
          <a:p>
            <a:r>
              <a:rPr lang="cs-CZ" dirty="0" err="1" smtClean="0"/>
              <a:t>sv</a:t>
            </a:r>
            <a:r>
              <a:rPr lang="cs-CZ" dirty="0" smtClean="0"/>
              <a:t>__t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47359" y="6021288"/>
            <a:ext cx="34245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Použij slova ve větách.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119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ANOTACE</vt:lpstr>
      <vt:lpstr>Doplň ě / 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80</cp:revision>
  <dcterms:created xsi:type="dcterms:W3CDTF">2011-06-20T10:40:08Z</dcterms:created>
  <dcterms:modified xsi:type="dcterms:W3CDTF">2012-03-15T19:00:29Z</dcterms:modified>
</cp:coreProperties>
</file>