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8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8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413867"/>
            <a:ext cx="7848872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Adjectives</a:t>
            </a:r>
            <a:r>
              <a:rPr lang="cs-CZ" dirty="0" smtClean="0"/>
              <a:t> – </a:t>
            </a:r>
            <a:r>
              <a:rPr lang="cs-CZ" dirty="0" err="1" smtClean="0"/>
              <a:t>World´s</a:t>
            </a:r>
            <a:r>
              <a:rPr lang="cs-CZ" dirty="0" smtClean="0"/>
              <a:t> </a:t>
            </a:r>
            <a:r>
              <a:rPr lang="cs-CZ" dirty="0" err="1" smtClean="0"/>
              <a:t>Geography</a:t>
            </a:r>
            <a:r>
              <a:rPr lang="cs-CZ" dirty="0" smtClean="0"/>
              <a:t> </a:t>
            </a:r>
            <a:r>
              <a:rPr lang="cs-CZ" dirty="0" err="1" smtClean="0"/>
              <a:t>quiz</a:t>
            </a:r>
            <a:endParaRPr lang="cs-CZ" dirty="0" smtClean="0"/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25. </a:t>
            </a:r>
            <a:r>
              <a:rPr lang="cs-CZ" smtClean="0"/>
              <a:t>2. </a:t>
            </a:r>
            <a:r>
              <a:rPr lang="cs-CZ" dirty="0" smtClean="0"/>
              <a:t>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VY_32_INOVACE_17_JV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35383"/>
              </p:ext>
            </p:extLst>
          </p:nvPr>
        </p:nvGraphicFramePr>
        <p:xfrm>
          <a:off x="1547664" y="3140968"/>
          <a:ext cx="6096000" cy="1280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0"/>
              </a:tblGrid>
              <a:tr h="314217">
                <a:tc>
                  <a:txBody>
                    <a:bodyPr/>
                    <a:lstStyle/>
                    <a:p>
                      <a:r>
                        <a:rPr lang="cs-CZ" dirty="0" smtClean="0"/>
                        <a:t>Pilotáž:</a:t>
                      </a:r>
                      <a:endParaRPr lang="cs-CZ" dirty="0"/>
                    </a:p>
                  </a:txBody>
                  <a:tcPr/>
                </a:tc>
              </a:tr>
              <a:tr h="549879">
                <a:tc>
                  <a:txBody>
                    <a:bodyPr/>
                    <a:lstStyle/>
                    <a:p>
                      <a:r>
                        <a:rPr lang="cs-CZ" dirty="0" smtClean="0"/>
                        <a:t>Pilotáž byla provedena v hodinách anglické konverzace ve třídách 8. ročníku.  Žáci si procvičili porozumění otázkám, které obsahovaly různé stupně přídavných jmen.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2844596"/>
              </p:ext>
            </p:extLst>
          </p:nvPr>
        </p:nvGraphicFramePr>
        <p:xfrm>
          <a:off x="1524000" y="1397000"/>
          <a:ext cx="6096000" cy="1285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Anotace: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 materiál slouží k oživení</a:t>
                      </a:r>
                      <a:r>
                        <a:rPr lang="cs-CZ" baseline="0" dirty="0" smtClean="0"/>
                        <a:t> výuky anglického jazyka. Žáci si prověří své znalosti ze světového zeměpisu a zároveň si procvičí stupňování přídavných jmen v angličtině.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5792191"/>
              </p:ext>
            </p:extLst>
          </p:nvPr>
        </p:nvGraphicFramePr>
        <p:xfrm>
          <a:off x="1524000" y="4725144"/>
          <a:ext cx="6096000" cy="10801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0"/>
              </a:tblGrid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Ilustrace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 smtClean="0"/>
                        <a:t>www.office.microsoft.com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325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412777"/>
            <a:ext cx="3098304" cy="936104"/>
          </a:xfrm>
        </p:spPr>
        <p:txBody>
          <a:bodyPr>
            <a:noAutofit/>
          </a:bodyPr>
          <a:lstStyle/>
          <a:p>
            <a:r>
              <a:rPr lang="cs-CZ" sz="3600" dirty="0" smtClean="0"/>
              <a:t>WELCOME</a:t>
            </a:r>
            <a:br>
              <a:rPr lang="cs-CZ" sz="3600" dirty="0" smtClean="0"/>
            </a:br>
            <a:r>
              <a:rPr lang="cs-CZ" sz="3600" dirty="0" smtClean="0"/>
              <a:t> TO OUR QUIZ!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11560" y="2708920"/>
            <a:ext cx="3384376" cy="2088232"/>
          </a:xfrm>
        </p:spPr>
        <p:txBody>
          <a:bodyPr>
            <a:noAutofit/>
          </a:bodyPr>
          <a:lstStyle/>
          <a:p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How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good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are </a:t>
            </a:r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you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at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WORLD´S GEOGRAPHY?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Zeměpisná skládanka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42" b="744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743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305800" cy="3384376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Here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are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twelve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questions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!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Every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correct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answer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for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100 </a:t>
            </a:r>
            <a:r>
              <a:rPr lang="cs-CZ" sz="28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points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29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412776"/>
            <a:ext cx="9159552" cy="2952328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1. </a:t>
            </a:r>
            <a:r>
              <a:rPr lang="cs-CZ" sz="5300" dirty="0" err="1" smtClean="0"/>
              <a:t>Which</a:t>
            </a:r>
            <a:r>
              <a:rPr lang="cs-CZ" sz="5300" dirty="0" smtClean="0"/>
              <a:t> </a:t>
            </a:r>
            <a:r>
              <a:rPr lang="cs-CZ" sz="5300" dirty="0" err="1" smtClean="0"/>
              <a:t>is</a:t>
            </a:r>
            <a:r>
              <a:rPr lang="cs-CZ" sz="5300" dirty="0" smtClean="0"/>
              <a:t> </a:t>
            </a:r>
            <a:r>
              <a:rPr lang="cs-CZ" sz="5300" dirty="0" err="1" smtClean="0"/>
              <a:t>the</a:t>
            </a:r>
            <a:r>
              <a:rPr lang="cs-CZ" sz="5300" dirty="0" smtClean="0"/>
              <a:t> </a:t>
            </a:r>
            <a:r>
              <a:rPr lang="cs-CZ" sz="5300" dirty="0" err="1" smtClean="0"/>
              <a:t>deepest</a:t>
            </a:r>
            <a:r>
              <a:rPr lang="cs-CZ" sz="5300" dirty="0" smtClean="0"/>
              <a:t> </a:t>
            </a:r>
            <a:r>
              <a:rPr lang="cs-CZ" sz="5300" dirty="0" err="1" smtClean="0"/>
              <a:t>ocean</a:t>
            </a:r>
            <a:r>
              <a:rPr lang="cs-CZ" sz="5300" dirty="0" smtClean="0"/>
              <a:t>?</a:t>
            </a:r>
            <a:br>
              <a:rPr lang="cs-CZ" sz="5300" dirty="0" smtClean="0"/>
            </a:b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3600" dirty="0" smtClean="0"/>
              <a:t>A)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Pacific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B)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Atlantic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C)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Arctic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01439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4093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deepest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Pacific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average</a:t>
            </a:r>
            <a:r>
              <a:rPr lang="cs-CZ" sz="3200" dirty="0" smtClean="0"/>
              <a:t> </a:t>
            </a:r>
            <a:r>
              <a:rPr lang="cs-CZ" sz="3200" dirty="0" err="1" smtClean="0"/>
              <a:t>depth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Pacific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4.000 m.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lowest</a:t>
            </a:r>
            <a:r>
              <a:rPr lang="cs-CZ" sz="3200" dirty="0" smtClean="0"/>
              <a:t> point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Marianas</a:t>
            </a:r>
            <a:r>
              <a:rPr lang="cs-CZ" sz="3200" dirty="0" smtClean="0"/>
              <a:t> </a:t>
            </a:r>
            <a:r>
              <a:rPr lang="cs-CZ" sz="3200" dirty="0" err="1" smtClean="0"/>
              <a:t>Trench</a:t>
            </a:r>
            <a:r>
              <a:rPr lang="cs-CZ" sz="3200" dirty="0" smtClean="0"/>
              <a:t>.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10.925 m </a:t>
            </a:r>
            <a:r>
              <a:rPr lang="cs-CZ" sz="3200" dirty="0" err="1" smtClean="0"/>
              <a:t>deep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377189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692696"/>
            <a:ext cx="7215336" cy="2736304"/>
          </a:xfrm>
        </p:spPr>
        <p:txBody>
          <a:bodyPr>
            <a:noAutofit/>
          </a:bodyPr>
          <a:lstStyle/>
          <a:p>
            <a:r>
              <a:rPr lang="cs-CZ" sz="4800" dirty="0" smtClean="0"/>
              <a:t>2.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biggest</a:t>
            </a:r>
            <a:r>
              <a:rPr lang="cs-CZ" sz="4800" dirty="0" smtClean="0"/>
              <a:t> country  in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world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</a:t>
            </a:r>
            <a:r>
              <a:rPr lang="cs-CZ" sz="3200" dirty="0" err="1" smtClean="0"/>
              <a:t>Russia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B) </a:t>
            </a:r>
            <a:r>
              <a:rPr lang="cs-CZ" sz="3200" dirty="0" err="1" smtClean="0"/>
              <a:t>China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C) India</a:t>
            </a:r>
            <a:endParaRPr lang="cs-CZ" sz="32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1212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2494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664" y="488301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8119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824232"/>
          </a:xfrm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biggest</a:t>
            </a:r>
            <a:r>
              <a:rPr lang="cs-CZ" dirty="0" smtClean="0"/>
              <a:t> country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Russia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645024"/>
            <a:ext cx="7772400" cy="2232248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err="1" smtClean="0"/>
              <a:t>Russia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17 075 400 km</a:t>
            </a:r>
            <a:r>
              <a:rPr lang="cs-CZ" sz="2800" dirty="0" smtClean="0"/>
              <a:t>2</a:t>
            </a:r>
            <a:r>
              <a:rPr lang="cs-CZ" sz="3200" dirty="0" smtClean="0"/>
              <a:t> </a:t>
            </a:r>
            <a:r>
              <a:rPr lang="cs-CZ" sz="3200" dirty="0" err="1" smtClean="0"/>
              <a:t>large</a:t>
            </a:r>
            <a:r>
              <a:rPr lang="cs-CZ" sz="3200" dirty="0" smtClean="0"/>
              <a:t>. </a:t>
            </a:r>
          </a:p>
          <a:p>
            <a:r>
              <a:rPr lang="cs-CZ" sz="3200" dirty="0" err="1" smtClean="0"/>
              <a:t>China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9596960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 and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fourth</a:t>
            </a:r>
            <a:r>
              <a:rPr lang="cs-CZ" sz="3200" dirty="0" smtClean="0"/>
              <a:t> place. </a:t>
            </a:r>
          </a:p>
          <a:p>
            <a:r>
              <a:rPr lang="cs-CZ" sz="3200" dirty="0" smtClean="0"/>
              <a:t>India </a:t>
            </a:r>
            <a:r>
              <a:rPr lang="cs-CZ" sz="3200" dirty="0" err="1" smtClean="0"/>
              <a:t>is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seventh</a:t>
            </a:r>
            <a:r>
              <a:rPr lang="cs-CZ" sz="3200" dirty="0" smtClean="0"/>
              <a:t> place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area </a:t>
            </a:r>
            <a:r>
              <a:rPr lang="cs-CZ" sz="3200" dirty="0" err="1" smtClean="0"/>
              <a:t>of</a:t>
            </a:r>
            <a:r>
              <a:rPr lang="cs-CZ" sz="3200" dirty="0" smtClean="0"/>
              <a:t> 3287590 km2.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5306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92696"/>
            <a:ext cx="8305800" cy="23762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3. </a:t>
            </a:r>
            <a:r>
              <a:rPr lang="cs-CZ" sz="5300" dirty="0" err="1" smtClean="0"/>
              <a:t>Which</a:t>
            </a:r>
            <a:r>
              <a:rPr lang="cs-CZ" sz="5300" dirty="0" smtClean="0"/>
              <a:t> desert </a:t>
            </a:r>
            <a:r>
              <a:rPr lang="cs-CZ" sz="5300" dirty="0" err="1" smtClean="0"/>
              <a:t>is</a:t>
            </a:r>
            <a:r>
              <a:rPr lang="cs-CZ" sz="5300" dirty="0" smtClean="0"/>
              <a:t> </a:t>
            </a:r>
            <a:r>
              <a:rPr lang="cs-CZ" sz="5300" dirty="0" err="1" smtClean="0"/>
              <a:t>larger</a:t>
            </a:r>
            <a:r>
              <a:rPr lang="cs-CZ" sz="5300" dirty="0" smtClean="0"/>
              <a:t>?</a:t>
            </a:r>
            <a:br>
              <a:rPr lang="cs-CZ" sz="5300" dirty="0" smtClean="0"/>
            </a:br>
            <a:r>
              <a:rPr lang="cs-CZ" sz="3600" dirty="0" smtClean="0"/>
              <a:t>A) </a:t>
            </a:r>
            <a:r>
              <a:rPr lang="cs-CZ" sz="3600" dirty="0" err="1" smtClean="0"/>
              <a:t>The</a:t>
            </a:r>
            <a:r>
              <a:rPr lang="cs-CZ" sz="3600" dirty="0" smtClean="0"/>
              <a:t> Kalahari</a:t>
            </a:r>
            <a:br>
              <a:rPr lang="cs-CZ" sz="3600" dirty="0" smtClean="0"/>
            </a:br>
            <a:r>
              <a:rPr lang="cs-CZ" sz="3600" dirty="0" smtClean="0"/>
              <a:t>B) </a:t>
            </a:r>
            <a:r>
              <a:rPr lang="cs-CZ" sz="3600" dirty="0" err="1" smtClean="0"/>
              <a:t>The</a:t>
            </a:r>
            <a:r>
              <a:rPr lang="cs-CZ" sz="3600" dirty="0" smtClean="0"/>
              <a:t> Sahara</a:t>
            </a:r>
            <a:endParaRPr lang="cs-CZ" sz="3600" dirty="0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16932"/>
            <a:ext cx="38884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68270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Sahara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larger</a:t>
            </a:r>
            <a:r>
              <a:rPr lang="cs-CZ" dirty="0" smtClean="0"/>
              <a:t> desert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Kalahari.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429000"/>
            <a:ext cx="7772400" cy="2016224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Kalahari </a:t>
            </a:r>
            <a:r>
              <a:rPr lang="cs-CZ" sz="3200" dirty="0" err="1" smtClean="0"/>
              <a:t>is</a:t>
            </a:r>
            <a:r>
              <a:rPr lang="cs-CZ" sz="3200" dirty="0" smtClean="0"/>
              <a:t> 900 000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 but </a:t>
            </a:r>
            <a:r>
              <a:rPr lang="cs-CZ" sz="3200" dirty="0" err="1" smtClean="0"/>
              <a:t>the</a:t>
            </a:r>
            <a:r>
              <a:rPr lang="cs-CZ" sz="3200" dirty="0" smtClean="0"/>
              <a:t> Sahara </a:t>
            </a:r>
            <a:r>
              <a:rPr lang="cs-CZ" sz="3200" dirty="0" err="1" smtClean="0"/>
              <a:t>is</a:t>
            </a:r>
            <a:r>
              <a:rPr lang="cs-CZ" sz="3200" dirty="0" smtClean="0"/>
              <a:t> 9 000 000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almost</a:t>
            </a:r>
            <a:r>
              <a:rPr lang="cs-CZ" sz="3200" dirty="0" smtClean="0"/>
              <a:t> as </a:t>
            </a:r>
            <a:r>
              <a:rPr lang="cs-CZ" sz="3200" dirty="0" err="1" smtClean="0"/>
              <a:t>large</a:t>
            </a:r>
            <a:r>
              <a:rPr lang="cs-CZ" sz="3200" dirty="0" smtClean="0"/>
              <a:t> as </a:t>
            </a:r>
            <a:r>
              <a:rPr lang="cs-CZ" sz="3200" dirty="0" err="1" smtClean="0"/>
              <a:t>China</a:t>
            </a:r>
            <a:r>
              <a:rPr lang="cs-CZ" sz="3200" dirty="0" smtClean="0"/>
              <a:t> </a:t>
            </a:r>
            <a:r>
              <a:rPr lang="cs-CZ" sz="3200" dirty="0" err="1" smtClean="0"/>
              <a:t>or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United </a:t>
            </a:r>
            <a:r>
              <a:rPr lang="cs-CZ" sz="3200" dirty="0" err="1" smtClean="0"/>
              <a:t>States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5849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7863408" cy="2868928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4. </a:t>
            </a:r>
            <a:r>
              <a:rPr lang="cs-CZ" sz="5300" dirty="0" err="1" smtClean="0"/>
              <a:t>Which</a:t>
            </a:r>
            <a:r>
              <a:rPr lang="cs-CZ" sz="5300" dirty="0" smtClean="0"/>
              <a:t> </a:t>
            </a:r>
            <a:r>
              <a:rPr lang="cs-CZ" sz="5300" dirty="0" err="1" smtClean="0"/>
              <a:t>is</a:t>
            </a:r>
            <a:r>
              <a:rPr lang="cs-CZ" sz="5300" dirty="0" smtClean="0"/>
              <a:t> </a:t>
            </a:r>
            <a:r>
              <a:rPr lang="cs-CZ" sz="5300" dirty="0" err="1" smtClean="0"/>
              <a:t>the</a:t>
            </a:r>
            <a:r>
              <a:rPr lang="cs-CZ" sz="5300" dirty="0" smtClean="0"/>
              <a:t> </a:t>
            </a:r>
            <a:r>
              <a:rPr lang="cs-CZ" sz="5300" dirty="0" err="1" smtClean="0"/>
              <a:t>longest</a:t>
            </a:r>
            <a:r>
              <a:rPr lang="cs-CZ" sz="5300" dirty="0" smtClean="0"/>
              <a:t> </a:t>
            </a:r>
            <a:br>
              <a:rPr lang="cs-CZ" sz="5300" dirty="0" smtClean="0"/>
            </a:br>
            <a:r>
              <a:rPr lang="cs-CZ" sz="5300" dirty="0" err="1" smtClean="0"/>
              <a:t>mountain</a:t>
            </a:r>
            <a:r>
              <a:rPr lang="cs-CZ" sz="5300" dirty="0" smtClean="0"/>
              <a:t> </a:t>
            </a:r>
            <a:r>
              <a:rPr lang="cs-CZ" sz="5300" dirty="0" err="1" smtClean="0"/>
              <a:t>range</a:t>
            </a:r>
            <a:r>
              <a:rPr lang="cs-CZ" sz="5300" dirty="0" smtClean="0"/>
              <a:t>?</a:t>
            </a:r>
            <a:br>
              <a:rPr lang="cs-CZ" sz="5300" dirty="0" smtClean="0"/>
            </a:br>
            <a:r>
              <a:rPr lang="cs-CZ" sz="3600" dirty="0" smtClean="0"/>
              <a:t>A)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Alps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B)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Andes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C) </a:t>
            </a:r>
            <a:r>
              <a:rPr lang="cs-CZ" sz="3600" dirty="0" err="1" smtClean="0"/>
              <a:t>The</a:t>
            </a:r>
            <a:r>
              <a:rPr lang="cs-CZ" sz="3600" dirty="0" smtClean="0"/>
              <a:t> Rocky </a:t>
            </a:r>
            <a:r>
              <a:rPr lang="cs-CZ" sz="3600" dirty="0" err="1" smtClean="0"/>
              <a:t>Mountains</a:t>
            </a:r>
            <a:endParaRPr lang="cs-CZ" sz="3600" dirty="0"/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24944"/>
            <a:ext cx="3052936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52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752224"/>
          </a:xfrm>
        </p:spPr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Andes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645024"/>
            <a:ext cx="7772400" cy="1872208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Andes</a:t>
            </a:r>
            <a:r>
              <a:rPr lang="cs-CZ" sz="3200" dirty="0" smtClean="0"/>
              <a:t> are </a:t>
            </a:r>
            <a:r>
              <a:rPr lang="cs-CZ" sz="3200" dirty="0" err="1" smtClean="0"/>
              <a:t>almost</a:t>
            </a:r>
            <a:r>
              <a:rPr lang="cs-CZ" sz="3200" dirty="0" smtClean="0"/>
              <a:t> 7.000 km long and 500 km </a:t>
            </a:r>
            <a:r>
              <a:rPr lang="cs-CZ" sz="3200" dirty="0" err="1" smtClean="0"/>
              <a:t>wide</a:t>
            </a:r>
            <a:r>
              <a:rPr lang="cs-CZ" sz="3200" dirty="0" smtClean="0"/>
              <a:t>. </a:t>
            </a:r>
          </a:p>
          <a:p>
            <a:r>
              <a:rPr lang="cs-CZ" sz="3200" dirty="0" err="1" smtClean="0"/>
              <a:t>The</a:t>
            </a:r>
            <a:r>
              <a:rPr lang="cs-CZ" sz="3200" dirty="0" smtClean="0"/>
              <a:t> Rocky </a:t>
            </a:r>
            <a:r>
              <a:rPr lang="cs-CZ" sz="3200" dirty="0" err="1" smtClean="0"/>
              <a:t>Mountains</a:t>
            </a:r>
            <a:r>
              <a:rPr lang="cs-CZ" sz="3200" dirty="0" smtClean="0"/>
              <a:t> are 4.800 km long and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Alps</a:t>
            </a:r>
            <a:r>
              <a:rPr lang="cs-CZ" sz="3200" dirty="0" smtClean="0"/>
              <a:t> are </a:t>
            </a:r>
            <a:r>
              <a:rPr lang="cs-CZ" sz="3200" dirty="0" err="1" smtClean="0"/>
              <a:t>only</a:t>
            </a:r>
            <a:r>
              <a:rPr lang="cs-CZ" sz="3200" dirty="0" smtClean="0"/>
              <a:t> 1.200 km long.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775576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980728"/>
            <a:ext cx="7513712" cy="322896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5.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smallest</a:t>
            </a:r>
            <a:r>
              <a:rPr lang="cs-CZ" sz="4800" dirty="0" smtClean="0"/>
              <a:t> country?</a:t>
            </a:r>
            <a:br>
              <a:rPr lang="cs-CZ" sz="4800" dirty="0" smtClean="0"/>
            </a:br>
            <a:r>
              <a:rPr lang="cs-CZ" sz="3200" dirty="0" smtClean="0"/>
              <a:t>A) </a:t>
            </a:r>
            <a:r>
              <a:rPr lang="cs-CZ" sz="3200" dirty="0" err="1" smtClean="0"/>
              <a:t>Luxembourg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B) </a:t>
            </a:r>
            <a:r>
              <a:rPr lang="cs-CZ" sz="3200" dirty="0" err="1" smtClean="0"/>
              <a:t>Monaco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C) </a:t>
            </a:r>
            <a:r>
              <a:rPr lang="cs-CZ" sz="3200" dirty="0" err="1" smtClean="0"/>
              <a:t>Vatican</a:t>
            </a:r>
            <a:r>
              <a:rPr lang="cs-CZ" sz="3200" dirty="0" smtClean="0"/>
              <a:t> City</a:t>
            </a:r>
            <a:endParaRPr lang="cs-CZ" sz="32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2548880" cy="254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80756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smallest</a:t>
            </a:r>
            <a:r>
              <a:rPr lang="cs-CZ" dirty="0" smtClean="0"/>
              <a:t> country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Vatican</a:t>
            </a:r>
            <a:r>
              <a:rPr lang="cs-CZ" dirty="0" smtClean="0"/>
              <a:t> City.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068960"/>
            <a:ext cx="7772400" cy="1512168"/>
          </a:xfrm>
        </p:spPr>
        <p:txBody>
          <a:bodyPr>
            <a:normAutofit lnSpcReduction="10000"/>
          </a:bodyPr>
          <a:lstStyle/>
          <a:p>
            <a:r>
              <a:rPr lang="cs-CZ" sz="3200" dirty="0" err="1" smtClean="0"/>
              <a:t>Vatican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0.44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. </a:t>
            </a:r>
            <a:r>
              <a:rPr lang="cs-CZ" sz="3200" dirty="0" err="1" smtClean="0"/>
              <a:t>Monaco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a bit </a:t>
            </a:r>
            <a:r>
              <a:rPr lang="cs-CZ" sz="3200" dirty="0" err="1" smtClean="0"/>
              <a:t>bigger</a:t>
            </a:r>
            <a:r>
              <a:rPr lang="cs-CZ" sz="3200" dirty="0" smtClean="0"/>
              <a:t>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2.04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 and </a:t>
            </a:r>
            <a:r>
              <a:rPr lang="cs-CZ" sz="3200" dirty="0" err="1" smtClean="0"/>
              <a:t>Luxembourg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2586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8090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04088"/>
            <a:ext cx="7215336" cy="315696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6.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</a:t>
            </a:r>
            <a:r>
              <a:rPr lang="cs-CZ" sz="4800" dirty="0" err="1" smtClean="0"/>
              <a:t>mountain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higher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Mount Everest</a:t>
            </a:r>
            <a:br>
              <a:rPr lang="cs-CZ" sz="3200" dirty="0" smtClean="0"/>
            </a:br>
            <a:r>
              <a:rPr lang="cs-CZ" sz="3200" dirty="0" smtClean="0"/>
              <a:t>B) K2</a:t>
            </a:r>
            <a:endParaRPr lang="cs-CZ" sz="3200" dirty="0"/>
          </a:p>
        </p:txBody>
      </p:sp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772" y="2708920"/>
            <a:ext cx="3067744" cy="306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4149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Mount Everest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higher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K2.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717032"/>
            <a:ext cx="7772400" cy="18722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Mount Everest </a:t>
            </a:r>
            <a:r>
              <a:rPr lang="cs-CZ" sz="3200" dirty="0" err="1" smtClean="0"/>
              <a:t>is</a:t>
            </a:r>
            <a:r>
              <a:rPr lang="cs-CZ" sz="3200" dirty="0" smtClean="0"/>
              <a:t> 8.848 m </a:t>
            </a:r>
            <a:r>
              <a:rPr lang="cs-CZ" sz="3200" dirty="0" err="1" smtClean="0"/>
              <a:t>high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K2 </a:t>
            </a:r>
            <a:r>
              <a:rPr lang="cs-CZ" sz="3200" dirty="0" err="1" smtClean="0"/>
              <a:t>is</a:t>
            </a:r>
            <a:r>
              <a:rPr lang="cs-CZ" sz="3200" dirty="0" smtClean="0"/>
              <a:t> 8.611 m </a:t>
            </a:r>
            <a:r>
              <a:rPr lang="cs-CZ" sz="3200" dirty="0" err="1" smtClean="0"/>
              <a:t>high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902485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3012944"/>
          </a:xfrm>
        </p:spPr>
        <p:txBody>
          <a:bodyPr>
            <a:normAutofit/>
          </a:bodyPr>
          <a:lstStyle/>
          <a:p>
            <a:r>
              <a:rPr lang="cs-CZ" sz="4800" dirty="0" smtClean="0"/>
              <a:t>7.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</a:t>
            </a:r>
            <a:r>
              <a:rPr lang="cs-CZ" sz="4800" dirty="0" err="1" smtClean="0"/>
              <a:t>river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longer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</a:t>
            </a:r>
            <a:r>
              <a:rPr lang="cs-CZ" sz="3200" dirty="0" err="1" smtClean="0"/>
              <a:t>The</a:t>
            </a:r>
            <a:r>
              <a:rPr lang="cs-CZ" sz="3200" dirty="0" smtClean="0"/>
              <a:t> Amazon</a:t>
            </a:r>
            <a:br>
              <a:rPr lang="cs-CZ" sz="3200" dirty="0" smtClean="0"/>
            </a:br>
            <a:r>
              <a:rPr lang="cs-CZ" sz="3200" dirty="0" smtClean="0"/>
              <a:t>B) </a:t>
            </a:r>
            <a:r>
              <a:rPr lang="cs-CZ" sz="3200" dirty="0" err="1" smtClean="0"/>
              <a:t>The</a:t>
            </a:r>
            <a:r>
              <a:rPr lang="cs-CZ" sz="3200" dirty="0" smtClean="0"/>
              <a:t> Nile</a:t>
            </a:r>
            <a:endParaRPr lang="cs-CZ" sz="3200" dirty="0"/>
          </a:p>
        </p:txBody>
      </p:sp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078088"/>
            <a:ext cx="3340968" cy="33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21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Amazon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longer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Nile.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573016"/>
            <a:ext cx="7772400" cy="2376264"/>
          </a:xfrm>
        </p:spPr>
        <p:txBody>
          <a:bodyPr>
            <a:normAutofit lnSpcReduction="10000"/>
          </a:bodyPr>
          <a:lstStyle/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not </a:t>
            </a:r>
            <a:r>
              <a:rPr lang="cs-CZ" sz="3200" dirty="0" err="1" smtClean="0"/>
              <a:t>easy</a:t>
            </a:r>
            <a:r>
              <a:rPr lang="cs-CZ" sz="3200" dirty="0" smtClean="0"/>
              <a:t> to </a:t>
            </a:r>
            <a:r>
              <a:rPr lang="cs-CZ" sz="3200" dirty="0" err="1" smtClean="0"/>
              <a:t>calculate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precise</a:t>
            </a:r>
            <a:r>
              <a:rPr lang="cs-CZ" sz="3200" dirty="0" smtClean="0"/>
              <a:t> </a:t>
            </a:r>
            <a:r>
              <a:rPr lang="cs-CZ" sz="3200" dirty="0" err="1" smtClean="0"/>
              <a:t>length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Amazon. But </a:t>
            </a:r>
            <a:r>
              <a:rPr lang="cs-CZ" sz="3200" dirty="0" err="1" smtClean="0"/>
              <a:t>the</a:t>
            </a:r>
            <a:r>
              <a:rPr lang="cs-CZ" sz="3200" dirty="0" smtClean="0"/>
              <a:t> Amazon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still</a:t>
            </a:r>
            <a:r>
              <a:rPr lang="cs-CZ" sz="3200" dirty="0" smtClean="0"/>
              <a:t> </a:t>
            </a:r>
            <a:r>
              <a:rPr lang="cs-CZ" sz="3200" dirty="0" err="1" smtClean="0"/>
              <a:t>considered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world´s</a:t>
            </a:r>
            <a:r>
              <a:rPr lang="cs-CZ" sz="3200" dirty="0" smtClean="0"/>
              <a:t> </a:t>
            </a:r>
            <a:r>
              <a:rPr lang="cs-CZ" sz="3200" dirty="0" err="1" smtClean="0"/>
              <a:t>largest</a:t>
            </a:r>
            <a:r>
              <a:rPr lang="cs-CZ" sz="3200" dirty="0" smtClean="0"/>
              <a:t> </a:t>
            </a:r>
            <a:r>
              <a:rPr lang="cs-CZ" sz="3200" dirty="0" err="1" smtClean="0"/>
              <a:t>river</a:t>
            </a:r>
            <a:r>
              <a:rPr lang="cs-CZ" sz="3200" dirty="0" smtClean="0"/>
              <a:t>.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7.062 km long and </a:t>
            </a:r>
            <a:r>
              <a:rPr lang="cs-CZ" sz="3200" dirty="0" err="1" smtClean="0"/>
              <a:t>the</a:t>
            </a:r>
            <a:r>
              <a:rPr lang="cs-CZ" sz="3200" dirty="0" smtClean="0"/>
              <a:t> Nile </a:t>
            </a:r>
            <a:r>
              <a:rPr lang="cs-CZ" sz="3200" dirty="0" err="1" smtClean="0"/>
              <a:t>is</a:t>
            </a:r>
            <a:r>
              <a:rPr lang="cs-CZ" sz="3200" dirty="0" smtClean="0"/>
              <a:t> 6.695 km long.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750922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04088"/>
            <a:ext cx="7647384" cy="322896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8.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city has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largest</a:t>
            </a:r>
            <a:r>
              <a:rPr lang="cs-CZ" sz="4800" dirty="0" smtClean="0"/>
              <a:t> </a:t>
            </a:r>
            <a:r>
              <a:rPr lang="cs-CZ" sz="4800" dirty="0" err="1" smtClean="0"/>
              <a:t>population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Los Angeles</a:t>
            </a:r>
            <a:br>
              <a:rPr lang="cs-CZ" sz="3200" dirty="0" smtClean="0"/>
            </a:br>
            <a:r>
              <a:rPr lang="cs-CZ" sz="3200" dirty="0" smtClean="0"/>
              <a:t>B) </a:t>
            </a:r>
            <a:r>
              <a:rPr lang="cs-CZ" sz="3200" dirty="0" err="1" smtClean="0"/>
              <a:t>Bombay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C) </a:t>
            </a:r>
            <a:r>
              <a:rPr lang="cs-CZ" sz="3200" dirty="0" err="1" smtClean="0"/>
              <a:t>Mexico</a:t>
            </a:r>
            <a:r>
              <a:rPr lang="cs-CZ" sz="3200" dirty="0" smtClean="0"/>
              <a:t> City</a:t>
            </a:r>
            <a:endParaRPr lang="cs-CZ" sz="3200" dirty="0"/>
          </a:p>
        </p:txBody>
      </p:sp>
      <p:pic>
        <p:nvPicPr>
          <p:cNvPr id="5124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984"/>
            <a:ext cx="208823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8570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Bombay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501008"/>
            <a:ext cx="7772400" cy="2232248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population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Bombay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12.500 000. In </a:t>
            </a:r>
            <a:r>
              <a:rPr lang="cs-CZ" sz="3200" dirty="0" err="1" smtClean="0"/>
              <a:t>Mexico</a:t>
            </a:r>
            <a:r>
              <a:rPr lang="cs-CZ" sz="3200" dirty="0" smtClean="0"/>
              <a:t> city 8.850 000 </a:t>
            </a:r>
            <a:r>
              <a:rPr lang="cs-CZ" sz="3200" dirty="0" err="1" smtClean="0"/>
              <a:t>people</a:t>
            </a:r>
            <a:r>
              <a:rPr lang="cs-CZ" sz="3200" dirty="0" smtClean="0"/>
              <a:t> live and </a:t>
            </a:r>
            <a:r>
              <a:rPr lang="cs-CZ" sz="3200" dirty="0" err="1" smtClean="0"/>
              <a:t>about</a:t>
            </a:r>
            <a:r>
              <a:rPr lang="cs-CZ" sz="3200" dirty="0" smtClean="0"/>
              <a:t> 4 </a:t>
            </a:r>
            <a:r>
              <a:rPr lang="cs-CZ" sz="3200" dirty="0" err="1" smtClean="0"/>
              <a:t>million</a:t>
            </a:r>
            <a:r>
              <a:rPr lang="cs-CZ" sz="3200" dirty="0" smtClean="0"/>
              <a:t> </a:t>
            </a:r>
            <a:r>
              <a:rPr lang="cs-CZ" sz="3200" dirty="0" err="1" smtClean="0"/>
              <a:t>people</a:t>
            </a:r>
            <a:r>
              <a:rPr lang="cs-CZ" sz="3200" dirty="0" smtClean="0"/>
              <a:t> live in Los Angeles.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072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305800" cy="358900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9.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largest</a:t>
            </a:r>
            <a:r>
              <a:rPr lang="cs-CZ" sz="4800" dirty="0" smtClean="0"/>
              <a:t> </a:t>
            </a:r>
            <a:r>
              <a:rPr lang="cs-CZ" sz="4800" dirty="0" err="1" smtClean="0"/>
              <a:t>lake</a:t>
            </a:r>
            <a:r>
              <a:rPr lang="cs-CZ" sz="4800" dirty="0" smtClean="0"/>
              <a:t> in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world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Caspian</a:t>
            </a:r>
            <a:r>
              <a:rPr lang="cs-CZ" sz="3200" dirty="0" smtClean="0"/>
              <a:t> </a:t>
            </a:r>
            <a:r>
              <a:rPr lang="cs-CZ" sz="3200" dirty="0" err="1" smtClean="0"/>
              <a:t>Sea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B) </a:t>
            </a:r>
            <a:r>
              <a:rPr lang="cs-CZ" sz="3200" dirty="0" err="1" smtClean="0"/>
              <a:t>Lake</a:t>
            </a:r>
            <a:r>
              <a:rPr lang="cs-CZ" sz="3200" dirty="0" smtClean="0"/>
              <a:t> Michigan</a:t>
            </a:r>
            <a:br>
              <a:rPr lang="cs-CZ" sz="3200" dirty="0" smtClean="0"/>
            </a:br>
            <a:r>
              <a:rPr lang="cs-CZ" sz="3200" dirty="0" smtClean="0"/>
              <a:t>C) </a:t>
            </a:r>
            <a:r>
              <a:rPr lang="cs-CZ" sz="3200" dirty="0" err="1" smtClean="0"/>
              <a:t>Lake</a:t>
            </a:r>
            <a:r>
              <a:rPr lang="cs-CZ" sz="3200" dirty="0" smtClean="0"/>
              <a:t> Superior</a:t>
            </a:r>
            <a:endParaRPr lang="cs-CZ" sz="3200" dirty="0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5083" y="3356992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958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Caspian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933056"/>
            <a:ext cx="7772400" cy="18002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Caspian</a:t>
            </a:r>
            <a:r>
              <a:rPr lang="cs-CZ" sz="3200" dirty="0" smtClean="0"/>
              <a:t> </a:t>
            </a:r>
            <a:r>
              <a:rPr lang="cs-CZ" sz="3200" dirty="0" err="1" smtClean="0"/>
              <a:t>Sea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371 000 km2 </a:t>
            </a:r>
            <a:r>
              <a:rPr lang="cs-CZ" sz="3200" dirty="0" err="1" smtClean="0"/>
              <a:t>large</a:t>
            </a:r>
            <a:r>
              <a:rPr lang="cs-CZ" sz="3200" dirty="0"/>
              <a:t> </a:t>
            </a:r>
            <a:r>
              <a:rPr lang="cs-CZ" sz="3200" dirty="0" smtClean="0"/>
              <a:t>and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1025 m </a:t>
            </a:r>
            <a:r>
              <a:rPr lang="cs-CZ" sz="3200" dirty="0" err="1" smtClean="0"/>
              <a:t>deep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682564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704088"/>
            <a:ext cx="7431360" cy="2508888"/>
          </a:xfrm>
        </p:spPr>
        <p:txBody>
          <a:bodyPr>
            <a:normAutofit/>
          </a:bodyPr>
          <a:lstStyle/>
          <a:p>
            <a:r>
              <a:rPr lang="cs-CZ" sz="4800" dirty="0" smtClean="0"/>
              <a:t>10. </a:t>
            </a:r>
            <a:r>
              <a:rPr lang="cs-CZ" sz="4800" dirty="0" err="1" smtClean="0"/>
              <a:t>Which</a:t>
            </a:r>
            <a:r>
              <a:rPr lang="cs-CZ" sz="4800" dirty="0" smtClean="0"/>
              <a:t> city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older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London</a:t>
            </a:r>
            <a:br>
              <a:rPr lang="cs-CZ" sz="3200" dirty="0" smtClean="0"/>
            </a:br>
            <a:r>
              <a:rPr lang="cs-CZ" sz="3200" dirty="0" smtClean="0"/>
              <a:t>B) New York</a:t>
            </a:r>
            <a:endParaRPr lang="cs-CZ" sz="32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7301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969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77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older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New York.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4005064"/>
            <a:ext cx="7772400" cy="14401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London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settled</a:t>
            </a:r>
            <a:r>
              <a:rPr lang="cs-CZ" sz="3200" dirty="0" smtClean="0"/>
              <a:t> by </a:t>
            </a:r>
            <a:r>
              <a:rPr lang="cs-CZ" sz="3200" dirty="0" err="1" smtClean="0"/>
              <a:t>Romans</a:t>
            </a:r>
            <a:r>
              <a:rPr lang="cs-CZ" sz="3200" dirty="0" smtClean="0"/>
              <a:t> in 43 AD.</a:t>
            </a:r>
          </a:p>
          <a:p>
            <a:r>
              <a:rPr lang="cs-CZ" sz="3200" dirty="0" smtClean="0"/>
              <a:t>New York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created</a:t>
            </a:r>
            <a:r>
              <a:rPr lang="cs-CZ" sz="3200" dirty="0" smtClean="0"/>
              <a:t> in 1625.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000201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387704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11.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USA </a:t>
            </a:r>
            <a:r>
              <a:rPr lang="cs-CZ" sz="4800" dirty="0" err="1" smtClean="0"/>
              <a:t>bigger</a:t>
            </a:r>
            <a:r>
              <a:rPr lang="cs-CZ" sz="4800" dirty="0" smtClean="0"/>
              <a:t> </a:t>
            </a:r>
            <a:r>
              <a:rPr lang="cs-CZ" sz="4800" dirty="0" err="1" smtClean="0"/>
              <a:t>than</a:t>
            </a:r>
            <a:r>
              <a:rPr lang="cs-CZ" sz="4800" dirty="0" smtClean="0"/>
              <a:t> </a:t>
            </a:r>
            <a:r>
              <a:rPr lang="cs-CZ" sz="4800" dirty="0" err="1" smtClean="0"/>
              <a:t>Canada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</a:t>
            </a:r>
            <a:r>
              <a:rPr lang="cs-CZ" sz="3200" dirty="0" err="1" smtClean="0"/>
              <a:t>Yes</a:t>
            </a:r>
            <a:r>
              <a:rPr lang="cs-CZ" sz="3200" dirty="0" smtClean="0"/>
              <a:t>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B) No, </a:t>
            </a:r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isn´t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C) </a:t>
            </a:r>
            <a:r>
              <a:rPr lang="cs-CZ" sz="3200" dirty="0" err="1" smtClean="0"/>
              <a:t>They</a:t>
            </a:r>
            <a:r>
              <a:rPr lang="cs-CZ" sz="3200" dirty="0" smtClean="0"/>
              <a:t> are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same</a:t>
            </a:r>
            <a:r>
              <a:rPr lang="cs-CZ" sz="3200" dirty="0" smtClean="0"/>
              <a:t> </a:t>
            </a:r>
            <a:r>
              <a:rPr lang="cs-CZ" sz="3200" dirty="0" err="1" smtClean="0"/>
              <a:t>size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572" y="40770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89634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2943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Canada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bigger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4005064"/>
            <a:ext cx="7772400" cy="1872208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Canada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9.984 670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 and </a:t>
            </a:r>
            <a:r>
              <a:rPr lang="cs-CZ" sz="3200" dirty="0" err="1" smtClean="0"/>
              <a:t>the</a:t>
            </a:r>
            <a:r>
              <a:rPr lang="cs-CZ" sz="3200" dirty="0" smtClean="0"/>
              <a:t> USA </a:t>
            </a:r>
            <a:r>
              <a:rPr lang="cs-CZ" sz="3200" dirty="0" err="1" smtClean="0"/>
              <a:t>is</a:t>
            </a:r>
            <a:r>
              <a:rPr lang="cs-CZ" sz="3200" dirty="0" smtClean="0"/>
              <a:t> 9.826 675 km2 </a:t>
            </a:r>
            <a:r>
              <a:rPr lang="cs-CZ" sz="3200" dirty="0" err="1" smtClean="0"/>
              <a:t>large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8717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305800" cy="3168352"/>
          </a:xfrm>
        </p:spPr>
        <p:txBody>
          <a:bodyPr>
            <a:normAutofit/>
          </a:bodyPr>
          <a:lstStyle/>
          <a:p>
            <a:r>
              <a:rPr lang="cs-CZ" sz="4800" dirty="0" smtClean="0"/>
              <a:t>12. </a:t>
            </a:r>
            <a:r>
              <a:rPr lang="cs-CZ" sz="4800" dirty="0" err="1" smtClean="0"/>
              <a:t>Where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</a:t>
            </a:r>
            <a:r>
              <a:rPr lang="cs-CZ" sz="4800" dirty="0" err="1" smtClean="0"/>
              <a:t>highest</a:t>
            </a:r>
            <a:r>
              <a:rPr lang="cs-CZ" sz="4800" dirty="0" smtClean="0"/>
              <a:t> </a:t>
            </a:r>
            <a:r>
              <a:rPr lang="cs-CZ" sz="4800" dirty="0" err="1" smtClean="0"/>
              <a:t>volcano</a:t>
            </a:r>
            <a:r>
              <a:rPr lang="cs-CZ" sz="4800" dirty="0" smtClean="0"/>
              <a:t>?</a:t>
            </a:r>
            <a:br>
              <a:rPr lang="cs-CZ" sz="4800" dirty="0" smtClean="0"/>
            </a:br>
            <a:r>
              <a:rPr lang="cs-CZ" sz="3200" dirty="0" smtClean="0"/>
              <a:t>A) in </a:t>
            </a:r>
            <a:r>
              <a:rPr lang="cs-CZ" sz="3200" dirty="0" err="1" smtClean="0"/>
              <a:t>Iceland</a:t>
            </a:r>
            <a:r>
              <a:rPr lang="cs-CZ" sz="3200" dirty="0" smtClean="0"/>
              <a:t> – </a:t>
            </a:r>
            <a:r>
              <a:rPr lang="cs-CZ" sz="3200" dirty="0" err="1" smtClean="0"/>
              <a:t>Askja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B) in Japan – Fuji</a:t>
            </a:r>
            <a:br>
              <a:rPr lang="cs-CZ" sz="3200" dirty="0" smtClean="0"/>
            </a:br>
            <a:r>
              <a:rPr lang="cs-CZ" sz="3200" dirty="0" smtClean="0"/>
              <a:t>C) in </a:t>
            </a:r>
            <a:r>
              <a:rPr lang="cs-CZ" sz="3200" dirty="0" err="1" smtClean="0"/>
              <a:t>Mexico</a:t>
            </a:r>
            <a:r>
              <a:rPr lang="cs-CZ" sz="3200" dirty="0" smtClean="0"/>
              <a:t> - </a:t>
            </a:r>
            <a:r>
              <a:rPr lang="cs-CZ" sz="3200" dirty="0" err="1" smtClean="0"/>
              <a:t>Popocatepetl</a:t>
            </a:r>
            <a:endParaRPr lang="cs-CZ" sz="3200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2476872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7161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volcano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Popocatépetl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3717032"/>
            <a:ext cx="7772400" cy="1944216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Popocatépetl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5.452 m </a:t>
            </a:r>
            <a:r>
              <a:rPr lang="cs-CZ" sz="3200" dirty="0" err="1" smtClean="0"/>
              <a:t>high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Fuji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only</a:t>
            </a:r>
            <a:r>
              <a:rPr lang="cs-CZ" sz="3200" dirty="0" smtClean="0"/>
              <a:t> 3.776 m </a:t>
            </a:r>
            <a:r>
              <a:rPr lang="cs-CZ" sz="3200" dirty="0" err="1" smtClean="0"/>
              <a:t>high</a:t>
            </a:r>
            <a:r>
              <a:rPr lang="cs-CZ" sz="3200" dirty="0" smtClean="0"/>
              <a:t> and </a:t>
            </a:r>
            <a:r>
              <a:rPr lang="cs-CZ" sz="3200" dirty="0" err="1" smtClean="0"/>
              <a:t>Askja</a:t>
            </a:r>
            <a:r>
              <a:rPr lang="cs-CZ" sz="3200" dirty="0" smtClean="0"/>
              <a:t> </a:t>
            </a:r>
          </a:p>
          <a:p>
            <a:r>
              <a:rPr lang="cs-CZ" sz="3200" dirty="0" err="1" smtClean="0"/>
              <a:t>is</a:t>
            </a:r>
            <a:r>
              <a:rPr lang="cs-CZ" sz="3200" dirty="0" smtClean="0"/>
              <a:t> 1.516 m </a:t>
            </a:r>
            <a:r>
              <a:rPr lang="cs-CZ" sz="3200" dirty="0" err="1" smtClean="0"/>
              <a:t>high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64040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2868928"/>
          </a:xfrm>
        </p:spPr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score</a:t>
            </a:r>
            <a:r>
              <a:rPr lang="cs-CZ" dirty="0" smtClean="0"/>
              <a:t>???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833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604742"/>
              </p:ext>
            </p:extLst>
          </p:nvPr>
        </p:nvGraphicFramePr>
        <p:xfrm>
          <a:off x="1524000" y="1397000"/>
          <a:ext cx="6096000" cy="3571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111896"/>
                <a:gridCol w="39841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score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1200</a:t>
                      </a:r>
                      <a:r>
                        <a:rPr lang="cs-CZ" baseline="0" dirty="0" smtClean="0"/>
                        <a:t> – 1000: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Congratulations</a:t>
                      </a:r>
                      <a:r>
                        <a:rPr lang="cs-CZ" dirty="0" smtClean="0"/>
                        <a:t>!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Y</a:t>
                      </a:r>
                      <a:r>
                        <a:rPr lang="cs-CZ" dirty="0" err="1" smtClean="0"/>
                        <a:t>ou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excellent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Geography</a:t>
                      </a:r>
                      <a:r>
                        <a:rPr lang="cs-CZ" dirty="0" smtClean="0"/>
                        <a:t>.  </a:t>
                      </a:r>
                      <a:r>
                        <a:rPr lang="cs-CZ" dirty="0" smtClean="0">
                          <a:sym typeface="Wingdings" pitchFamily="2" charset="2"/>
                        </a:rPr>
                        <a:t>  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900 – 800: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doesn´t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matter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next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time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better</a:t>
                      </a:r>
                      <a:r>
                        <a:rPr lang="cs-CZ" dirty="0" smtClean="0"/>
                        <a:t>! </a:t>
                      </a:r>
                      <a:r>
                        <a:rPr lang="cs-CZ" dirty="0" smtClean="0">
                          <a:sym typeface="Wingdings" pitchFamily="2" charset="2"/>
                        </a:rPr>
                        <a:t>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700 – 500: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average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knowledge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Try</a:t>
                      </a:r>
                      <a:r>
                        <a:rPr lang="cs-CZ" dirty="0" smtClean="0"/>
                        <a:t> to study more to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better</a:t>
                      </a:r>
                      <a:r>
                        <a:rPr lang="cs-CZ" dirty="0" smtClean="0"/>
                        <a:t>. :-/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400 – 300: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quite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weak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Geography</a:t>
                      </a:r>
                      <a:r>
                        <a:rPr lang="cs-CZ" dirty="0" smtClean="0"/>
                        <a:t>.  </a:t>
                      </a:r>
                      <a:r>
                        <a:rPr lang="cs-CZ" dirty="0" err="1" smtClean="0"/>
                        <a:t>Try</a:t>
                      </a:r>
                      <a:r>
                        <a:rPr lang="cs-CZ" dirty="0" smtClean="0"/>
                        <a:t> to study more. </a:t>
                      </a:r>
                      <a:r>
                        <a:rPr lang="cs-CZ" dirty="0" smtClean="0">
                          <a:sym typeface="Wingdings" pitchFamily="2" charset="2"/>
                        </a:rPr>
                        <a:t>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r>
                        <a:rPr lang="cs-CZ" baseline="0" dirty="0" smtClean="0"/>
                        <a:t> – 0: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Your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knowledge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very </a:t>
                      </a:r>
                      <a:r>
                        <a:rPr lang="cs-CZ" dirty="0" err="1" smtClean="0"/>
                        <a:t>low</a:t>
                      </a:r>
                      <a:r>
                        <a:rPr lang="cs-CZ" dirty="0" smtClean="0"/>
                        <a:t>. 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to study a lot. </a:t>
                      </a:r>
                      <a:r>
                        <a:rPr lang="cs-CZ" dirty="0" smtClean="0">
                          <a:sym typeface="Wingdings" pitchFamily="2" charset="2"/>
                        </a:rPr>
                        <a:t>  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44227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489</TotalTime>
  <Words>697</Words>
  <Application>Microsoft Office PowerPoint</Application>
  <PresentationFormat>Předvádění na obrazovce (4:3)</PresentationFormat>
  <Paragraphs>85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Tok</vt:lpstr>
      <vt:lpstr>Prezentace aplikace PowerPoint</vt:lpstr>
      <vt:lpstr>Prezentace aplikace PowerPoint</vt:lpstr>
      <vt:lpstr>WELCOME  TO OUR QUIZ!</vt:lpstr>
      <vt:lpstr>Here are twelve questions!  Every correct answer is for 100 points.  </vt:lpstr>
      <vt:lpstr>            1. Which is the deepest ocean?  A) The Pacific B) The Atlantic C) The Arctic </vt:lpstr>
      <vt:lpstr>The deepest ocean is the Pacific Ocean.</vt:lpstr>
      <vt:lpstr>2. Which is the biggest country  in the world? A) Russia B) China C) India</vt:lpstr>
      <vt:lpstr>The biggest country in the world is Russia.</vt:lpstr>
      <vt:lpstr> 3. Which desert is larger? A) The Kalahari B) The Sahara</vt:lpstr>
      <vt:lpstr>The Sahara is larger desert than the Kalahari.</vt:lpstr>
      <vt:lpstr>4. Which is the longest  mountain range? A) The Alps B) The Andes C) The Rocky Mountains</vt:lpstr>
      <vt:lpstr>The longest mountain range is the Andes.</vt:lpstr>
      <vt:lpstr>5. Which is the smallest country? A) Luxembourg B) Monaco C) Vatican City</vt:lpstr>
      <vt:lpstr>The smallest country is Vatican City.</vt:lpstr>
      <vt:lpstr>6. Which mountain is higher? A) Mount Everest B) K2</vt:lpstr>
      <vt:lpstr>Mount Everest is higher mountain than K2.</vt:lpstr>
      <vt:lpstr>7. Which river is longer? A) The Amazon B) The Nile</vt:lpstr>
      <vt:lpstr>The Amazon is longer river than the Nile.</vt:lpstr>
      <vt:lpstr>8. Which city has the largest population? A) Los Angeles B) Bombay C) Mexico City</vt:lpstr>
      <vt:lpstr>The city with the largest population is Bombay.</vt:lpstr>
      <vt:lpstr>9. Which is the largest lake in the world? A) The Caspian Sea B) Lake Michigan C) Lake Superior</vt:lpstr>
      <vt:lpstr>The largest lake is the Caspian Sea.</vt:lpstr>
      <vt:lpstr>10. Which city is older? A) London B) New York</vt:lpstr>
      <vt:lpstr>London is older than New York.</vt:lpstr>
      <vt:lpstr>11. Is the USA bigger than Canada? A) Yes, it is. B) No, it isn´t. C) They are the same size. </vt:lpstr>
      <vt:lpstr>Canada is bigger than the USA.</vt:lpstr>
      <vt:lpstr>12. Where is the highest volcano? A) in Iceland – Askja B) in Japan – Fuji C) in Mexico - Popocatepetl</vt:lpstr>
      <vt:lpstr>The highest volcano is Popocatépetl.</vt:lpstr>
      <vt:lpstr>What is your score???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41</cp:revision>
  <dcterms:created xsi:type="dcterms:W3CDTF">2011-10-14T09:00:52Z</dcterms:created>
  <dcterms:modified xsi:type="dcterms:W3CDTF">2012-06-22T11:51:33Z</dcterms:modified>
</cp:coreProperties>
</file>