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7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6" r:id="rId15"/>
    <p:sldId id="268" r:id="rId16"/>
    <p:sldId id="269" r:id="rId17"/>
    <p:sldId id="270" r:id="rId18"/>
    <p:sldId id="271" r:id="rId19"/>
    <p:sldId id="272" r:id="rId20"/>
    <p:sldId id="273" r:id="rId21"/>
    <p:sldId id="274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632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35DD7AD-D036-49DC-B144-AC6C18C06E1C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Anglický jazyk</a:t>
            </a:r>
          </a:p>
          <a:p>
            <a:r>
              <a:rPr lang="cs-CZ" dirty="0" smtClean="0"/>
              <a:t>ROČNÍK: 8. ročník</a:t>
            </a:r>
          </a:p>
          <a:p>
            <a:r>
              <a:rPr lang="cs-CZ" dirty="0" smtClean="0"/>
              <a:t>TÉMA: </a:t>
            </a:r>
            <a:r>
              <a:rPr lang="cs-CZ" dirty="0" err="1" smtClean="0"/>
              <a:t>The</a:t>
            </a:r>
            <a:r>
              <a:rPr lang="cs-CZ" dirty="0" smtClean="0"/>
              <a:t> USA - </a:t>
            </a:r>
            <a:r>
              <a:rPr lang="cs-CZ" dirty="0" err="1" smtClean="0"/>
              <a:t>presentation</a:t>
            </a:r>
            <a:endParaRPr lang="cs-CZ" dirty="0" smtClean="0"/>
          </a:p>
          <a:p>
            <a:r>
              <a:rPr lang="cs-CZ" dirty="0" smtClean="0"/>
              <a:t>AUTOR: Jana Veselá, </a:t>
            </a:r>
            <a:r>
              <a:rPr lang="cs-CZ" dirty="0" err="1" smtClean="0"/>
              <a:t>DiS</a:t>
            </a:r>
            <a:r>
              <a:rPr lang="cs-CZ" dirty="0" smtClean="0"/>
              <a:t>.</a:t>
            </a:r>
          </a:p>
          <a:p>
            <a:r>
              <a:rPr lang="cs-CZ" dirty="0" smtClean="0"/>
              <a:t>DATUM VYTVOŘENÍ: 2. 3.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VY_32_INOVACE_18_JV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61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4647416"/>
          </a:xfrm>
        </p:spPr>
        <p:txBody>
          <a:bodyPr/>
          <a:lstStyle/>
          <a:p>
            <a:r>
              <a:rPr lang="cs-CZ" sz="1800" u="sng" dirty="0" smtClean="0"/>
              <a:t/>
            </a:r>
            <a:br>
              <a:rPr lang="cs-CZ" sz="1800" u="sng" dirty="0" smtClean="0"/>
            </a:br>
            <a:r>
              <a:rPr lang="cs-CZ" sz="1800" u="sng" dirty="0"/>
              <a:t/>
            </a:r>
            <a:br>
              <a:rPr lang="cs-CZ" sz="1800" u="sng" dirty="0"/>
            </a:br>
            <a:r>
              <a:rPr lang="cs-CZ" sz="1800" u="sng" dirty="0" smtClean="0"/>
              <a:t/>
            </a:r>
            <a:br>
              <a:rPr lang="cs-CZ" sz="1800" u="sng" dirty="0" smtClean="0"/>
            </a:br>
            <a:r>
              <a:rPr lang="cs-CZ" sz="1800" u="sng" dirty="0" smtClean="0"/>
              <a:t>Anotace: 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VM je prezentace o USA, která je doplňkovým materiálem k učebnici Project 2 (5. lekce, oddíl </a:t>
            </a:r>
            <a:r>
              <a:rPr lang="cs-CZ" sz="1800" dirty="0" err="1" smtClean="0"/>
              <a:t>Culture</a:t>
            </a:r>
            <a:r>
              <a:rPr lang="cs-CZ" sz="1800" dirty="0" smtClean="0"/>
              <a:t>). Prezentace je věnována žákům 8. ročníku. Učitel pomocí vhodně volených otázek může  prezentaci oživit. Na konci prezentace je úkol – </a:t>
            </a:r>
            <a:r>
              <a:rPr lang="cs-CZ" sz="1800" dirty="0" err="1" smtClean="0"/>
              <a:t>speaking</a:t>
            </a:r>
            <a:r>
              <a:rPr lang="cs-CZ" sz="1800" dirty="0" smtClean="0"/>
              <a:t> </a:t>
            </a:r>
            <a:r>
              <a:rPr lang="cs-CZ" sz="1800" dirty="0" err="1" smtClean="0"/>
              <a:t>activity</a:t>
            </a:r>
            <a:r>
              <a:rPr lang="cs-CZ" sz="1800" dirty="0" smtClean="0"/>
              <a:t> a samotná prezentace je uzavřena 14 otázkami k prezentaci, NA které žáci odpovídají.</a:t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u="sng" dirty="0" smtClean="0"/>
              <a:t>Ilustrace: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>
                <a:hlinkClick r:id="rId2"/>
              </a:rPr>
              <a:t>www.office.microsoft.com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u="sng" dirty="0" smtClean="0"/>
              <a:t>Pilotáž: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Pilotáž byla provedena v hodinách anglického jazyka u žáků 8. ročníku. Prezentací žáci získali ucelený pohled </a:t>
            </a:r>
            <a:r>
              <a:rPr lang="cs-CZ" sz="1800" dirty="0"/>
              <a:t>O</a:t>
            </a:r>
            <a:r>
              <a:rPr lang="cs-CZ" sz="1800" dirty="0" smtClean="0"/>
              <a:t> </a:t>
            </a:r>
            <a:r>
              <a:rPr lang="cs-CZ" sz="1800" dirty="0" err="1" smtClean="0"/>
              <a:t>SpojenÝCH</a:t>
            </a:r>
            <a:r>
              <a:rPr lang="cs-CZ" sz="1800" dirty="0" smtClean="0"/>
              <a:t> </a:t>
            </a:r>
            <a:r>
              <a:rPr lang="cs-CZ" sz="1800" dirty="0" err="1" smtClean="0"/>
              <a:t>státECH</a:t>
            </a:r>
            <a:r>
              <a:rPr lang="cs-CZ" sz="1800" dirty="0" smtClean="0"/>
              <a:t> </a:t>
            </a:r>
            <a:r>
              <a:rPr lang="cs-CZ" sz="1800" dirty="0" err="1" smtClean="0"/>
              <a:t>americkÝCH</a:t>
            </a:r>
            <a:r>
              <a:rPr lang="cs-CZ" sz="1800" dirty="0" smtClean="0"/>
              <a:t>. Během prezentace se Žáci aktivně zapojovali a Řadu věcí vysvětlovali sami.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937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1"/>
          <p:cNvSpPr>
            <a:spLocks noGrp="1"/>
          </p:cNvSpPr>
          <p:nvPr>
            <p:ph type="pic" sz="quarter" idx="14"/>
          </p:nvPr>
        </p:nvSpPr>
        <p:spPr>
          <a:xfrm>
            <a:off x="2028825" y="16799"/>
            <a:ext cx="7115175" cy="6858000"/>
          </a:xfrm>
        </p:spPr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UNITED STATES OF AMERICA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 smtClean="0"/>
              <a:t>Basic and </a:t>
            </a:r>
            <a:r>
              <a:rPr lang="cs-CZ" dirty="0" err="1" smtClean="0"/>
              <a:t>interesting</a:t>
            </a:r>
            <a:r>
              <a:rPr lang="cs-CZ" dirty="0" smtClean="0"/>
              <a:t> </a:t>
            </a:r>
            <a:r>
              <a:rPr lang="cs-CZ" dirty="0" err="1" smtClean="0"/>
              <a:t>information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USA.</a:t>
            </a:r>
          </a:p>
          <a:p>
            <a:r>
              <a:rPr lang="cs-CZ" sz="1600" dirty="0" smtClean="0"/>
              <a:t>´</a:t>
            </a:r>
            <a:r>
              <a:rPr lang="cs-CZ" sz="1600" i="1" dirty="0" smtClean="0"/>
              <a:t>ONE NATION, UNDER GOD, WITH LIBERTY AND JUSTICE FOR ALL.´</a:t>
            </a:r>
            <a:endParaRPr lang="cs-CZ" sz="1600" i="1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79715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28498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772816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02806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Here</a:t>
            </a:r>
            <a:r>
              <a:rPr lang="cs-CZ" dirty="0" smtClean="0"/>
              <a:t> are </a:t>
            </a:r>
            <a:r>
              <a:rPr lang="cs-CZ" dirty="0" err="1" smtClean="0"/>
              <a:t>some</a:t>
            </a:r>
            <a:r>
              <a:rPr lang="cs-CZ" dirty="0" smtClean="0"/>
              <a:t> basic </a:t>
            </a:r>
            <a:r>
              <a:rPr lang="cs-CZ" dirty="0" err="1" smtClean="0"/>
              <a:t>facts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USA: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sz="2000" dirty="0" smtClean="0"/>
              <a:t>A </a:t>
            </a:r>
            <a:r>
              <a:rPr lang="cs-CZ" sz="2000" dirty="0" err="1" smtClean="0"/>
              <a:t>federal</a:t>
            </a:r>
            <a:r>
              <a:rPr lang="cs-CZ" sz="2000" dirty="0" smtClean="0"/>
              <a:t> </a:t>
            </a:r>
            <a:r>
              <a:rPr lang="cs-CZ" sz="2000" dirty="0" err="1" smtClean="0"/>
              <a:t>constitutional</a:t>
            </a:r>
            <a:r>
              <a:rPr lang="cs-CZ" sz="2000" dirty="0" smtClean="0"/>
              <a:t> </a:t>
            </a:r>
            <a:r>
              <a:rPr lang="cs-CZ" sz="2000" dirty="0" err="1" smtClean="0"/>
              <a:t>republic</a:t>
            </a:r>
            <a:endParaRPr lang="cs-CZ" sz="2000" dirty="0" smtClean="0"/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50 </a:t>
            </a:r>
            <a:r>
              <a:rPr lang="cs-CZ" sz="2000" dirty="0" err="1" smtClean="0"/>
              <a:t>states</a:t>
            </a:r>
            <a:endParaRPr lang="cs-CZ" sz="2000" dirty="0" smtClean="0"/>
          </a:p>
          <a:p>
            <a:pPr>
              <a:buFont typeface="Arial" pitchFamily="34" charset="0"/>
              <a:buChar char="•"/>
            </a:pPr>
            <a:r>
              <a:rPr lang="cs-CZ" sz="2000" dirty="0" err="1" smtClean="0"/>
              <a:t>The</a:t>
            </a:r>
            <a:r>
              <a:rPr lang="cs-CZ" sz="2000" dirty="0" smtClean="0"/>
              <a:t> 3rd </a:t>
            </a:r>
            <a:r>
              <a:rPr lang="cs-CZ" sz="2000" dirty="0" err="1" smtClean="0"/>
              <a:t>biggest</a:t>
            </a:r>
            <a:r>
              <a:rPr lang="cs-CZ" sz="2000" dirty="0" smtClean="0"/>
              <a:t> country (9 826 675 km2)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capital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Washington D. C., but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largest</a:t>
            </a:r>
            <a:r>
              <a:rPr lang="cs-CZ" sz="2000" dirty="0" smtClean="0"/>
              <a:t> city </a:t>
            </a:r>
            <a:r>
              <a:rPr lang="cs-CZ" sz="2000" dirty="0" err="1" smtClean="0"/>
              <a:t>is</a:t>
            </a:r>
            <a:r>
              <a:rPr lang="cs-CZ" sz="2000" dirty="0" smtClean="0"/>
              <a:t> N. Y.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err="1" smtClean="0"/>
              <a:t>The</a:t>
            </a:r>
            <a:r>
              <a:rPr lang="cs-CZ" sz="2000" dirty="0" smtClean="0"/>
              <a:t> US president </a:t>
            </a:r>
            <a:r>
              <a:rPr lang="cs-CZ" sz="2000" dirty="0" err="1" smtClean="0"/>
              <a:t>is</a:t>
            </a:r>
            <a:r>
              <a:rPr lang="cs-CZ" sz="2000" dirty="0" smtClean="0"/>
              <a:t> Barack Obama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err="1" smtClean="0"/>
              <a:t>The</a:t>
            </a:r>
            <a:r>
              <a:rPr lang="cs-CZ" sz="2000" dirty="0" smtClean="0"/>
              <a:t> Vice president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USA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Joe</a:t>
            </a:r>
            <a:r>
              <a:rPr lang="cs-CZ" sz="2000" dirty="0" smtClean="0"/>
              <a:t> </a:t>
            </a:r>
            <a:r>
              <a:rPr lang="cs-CZ" sz="2000" dirty="0" err="1" smtClean="0"/>
              <a:t>Biden</a:t>
            </a:r>
            <a:endParaRPr lang="cs-CZ" sz="2000" dirty="0" smtClean="0"/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Motto: IN  GOD  WE  TRUST (</a:t>
            </a:r>
            <a:r>
              <a:rPr lang="cs-CZ" sz="2000" dirty="0" err="1" smtClean="0"/>
              <a:t>official</a:t>
            </a:r>
            <a:r>
              <a:rPr lang="cs-CZ" sz="2000" dirty="0" smtClean="0"/>
              <a:t>)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889885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9140000">
            <a:off x="151647" y="852564"/>
            <a:ext cx="5212080" cy="1079487"/>
          </a:xfrm>
        </p:spPr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flag and </a:t>
            </a:r>
            <a:r>
              <a:rPr lang="cs-CZ" dirty="0" err="1" smtClean="0"/>
              <a:t>the</a:t>
            </a:r>
            <a:r>
              <a:rPr lang="cs-CZ" dirty="0" smtClean="0"/>
              <a:t> anthem: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051720" y="2276872"/>
            <a:ext cx="6840760" cy="4464496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cs-CZ" sz="2200" dirty="0" err="1" smtClean="0"/>
              <a:t>The</a:t>
            </a:r>
            <a:r>
              <a:rPr lang="cs-CZ" sz="2200" dirty="0" smtClean="0"/>
              <a:t> </a:t>
            </a:r>
            <a:r>
              <a:rPr lang="cs-CZ" sz="2200" dirty="0" err="1" smtClean="0"/>
              <a:t>American</a:t>
            </a:r>
            <a:r>
              <a:rPr lang="cs-CZ" sz="2200" dirty="0" smtClean="0"/>
              <a:t> anthem </a:t>
            </a:r>
            <a:r>
              <a:rPr lang="cs-CZ" sz="2200" dirty="0" err="1" smtClean="0"/>
              <a:t>is</a:t>
            </a:r>
            <a:r>
              <a:rPr lang="cs-CZ" sz="2200" dirty="0" smtClean="0"/>
              <a:t> </a:t>
            </a:r>
            <a:r>
              <a:rPr lang="cs-CZ" sz="2200" dirty="0" err="1" smtClean="0"/>
              <a:t>called</a:t>
            </a:r>
            <a:r>
              <a:rPr lang="cs-CZ" sz="2200" dirty="0" smtClean="0"/>
              <a:t>: </a:t>
            </a:r>
            <a:r>
              <a:rPr lang="cs-CZ" sz="2200" u="sng" dirty="0" err="1" smtClean="0"/>
              <a:t>The</a:t>
            </a:r>
            <a:r>
              <a:rPr lang="cs-CZ" sz="2200" u="sng" dirty="0" smtClean="0"/>
              <a:t> Star-</a:t>
            </a:r>
            <a:r>
              <a:rPr lang="cs-CZ" sz="2200" u="sng" dirty="0" err="1" smtClean="0"/>
              <a:t>Spangled</a:t>
            </a:r>
            <a:r>
              <a:rPr lang="cs-CZ" sz="2200" u="sng" dirty="0" smtClean="0"/>
              <a:t>    Banner.</a:t>
            </a:r>
          </a:p>
          <a:p>
            <a:pPr>
              <a:buFont typeface="Arial" pitchFamily="34" charset="0"/>
              <a:buChar char="•"/>
            </a:pPr>
            <a:r>
              <a:rPr lang="cs-CZ" sz="2200" dirty="0" err="1" smtClean="0"/>
              <a:t>The</a:t>
            </a:r>
            <a:r>
              <a:rPr lang="cs-CZ" sz="2200" dirty="0" smtClean="0"/>
              <a:t> flag </a:t>
            </a:r>
            <a:r>
              <a:rPr lang="cs-CZ" sz="2200" dirty="0" err="1" smtClean="0"/>
              <a:t>of</a:t>
            </a:r>
            <a:r>
              <a:rPr lang="cs-CZ" sz="2200" dirty="0" smtClean="0"/>
              <a:t> </a:t>
            </a:r>
            <a:r>
              <a:rPr lang="cs-CZ" sz="2200" dirty="0" err="1" smtClean="0"/>
              <a:t>the</a:t>
            </a:r>
            <a:r>
              <a:rPr lang="cs-CZ" sz="2200" dirty="0" smtClean="0"/>
              <a:t> USA </a:t>
            </a:r>
            <a:r>
              <a:rPr lang="cs-CZ" sz="2200" dirty="0" err="1" smtClean="0"/>
              <a:t>consists</a:t>
            </a:r>
            <a:r>
              <a:rPr lang="cs-CZ" sz="2200" dirty="0" smtClean="0"/>
              <a:t> </a:t>
            </a:r>
            <a:r>
              <a:rPr lang="cs-CZ" sz="2200" dirty="0" err="1" smtClean="0"/>
              <a:t>of</a:t>
            </a:r>
            <a:r>
              <a:rPr lang="cs-CZ" sz="2200" dirty="0" smtClean="0"/>
              <a:t>  13 </a:t>
            </a:r>
            <a:r>
              <a:rPr lang="cs-CZ" sz="2200" dirty="0" err="1" smtClean="0"/>
              <a:t>equal</a:t>
            </a:r>
            <a:r>
              <a:rPr lang="cs-CZ" sz="2200" dirty="0" smtClean="0"/>
              <a:t> </a:t>
            </a:r>
            <a:r>
              <a:rPr lang="cs-CZ" sz="2200" dirty="0" err="1" smtClean="0"/>
              <a:t>horizontal</a:t>
            </a:r>
            <a:r>
              <a:rPr lang="cs-CZ" sz="2200" dirty="0" smtClean="0"/>
              <a:t> </a:t>
            </a:r>
            <a:r>
              <a:rPr lang="cs-CZ" sz="2200" dirty="0" err="1" smtClean="0"/>
              <a:t>stripes</a:t>
            </a:r>
            <a:r>
              <a:rPr lang="cs-CZ" sz="2200" dirty="0" smtClean="0"/>
              <a:t> </a:t>
            </a:r>
            <a:r>
              <a:rPr lang="cs-CZ" sz="2200" dirty="0" err="1" smtClean="0"/>
              <a:t>of</a:t>
            </a:r>
            <a:r>
              <a:rPr lang="cs-CZ" sz="2200" dirty="0" smtClean="0"/>
              <a:t> </a:t>
            </a:r>
            <a:r>
              <a:rPr lang="cs-CZ" sz="2200" dirty="0" err="1" smtClean="0"/>
              <a:t>red</a:t>
            </a:r>
            <a:r>
              <a:rPr lang="cs-CZ" sz="2200" dirty="0" smtClean="0"/>
              <a:t> (top and </a:t>
            </a:r>
            <a:r>
              <a:rPr lang="cs-CZ" sz="2200" dirty="0" err="1" smtClean="0"/>
              <a:t>bottom</a:t>
            </a:r>
            <a:r>
              <a:rPr lang="cs-CZ" sz="2200" dirty="0" smtClean="0"/>
              <a:t>) and </a:t>
            </a:r>
            <a:r>
              <a:rPr lang="cs-CZ" sz="2200" dirty="0" err="1" smtClean="0"/>
              <a:t>white</a:t>
            </a:r>
            <a:r>
              <a:rPr lang="cs-CZ" sz="2200" dirty="0" smtClean="0"/>
              <a:t>, </a:t>
            </a:r>
            <a:r>
              <a:rPr lang="cs-CZ" sz="2200" dirty="0" err="1" smtClean="0"/>
              <a:t>with</a:t>
            </a:r>
            <a:r>
              <a:rPr lang="cs-CZ" sz="2200" dirty="0" smtClean="0"/>
              <a:t> a blue </a:t>
            </a:r>
            <a:r>
              <a:rPr lang="cs-CZ" sz="2200" dirty="0" err="1" smtClean="0"/>
              <a:t>rectangle</a:t>
            </a:r>
            <a:r>
              <a:rPr lang="cs-CZ" sz="2200" dirty="0" smtClean="0"/>
              <a:t> in </a:t>
            </a:r>
            <a:r>
              <a:rPr lang="cs-CZ" sz="2200" dirty="0" err="1" smtClean="0"/>
              <a:t>the</a:t>
            </a:r>
            <a:r>
              <a:rPr lang="cs-CZ" sz="2200" dirty="0" smtClean="0"/>
              <a:t> </a:t>
            </a:r>
            <a:r>
              <a:rPr lang="cs-CZ" sz="2200" dirty="0" err="1" smtClean="0"/>
              <a:t>upper</a:t>
            </a:r>
            <a:r>
              <a:rPr lang="cs-CZ" sz="2200" dirty="0" smtClean="0"/>
              <a:t> </a:t>
            </a:r>
            <a:r>
              <a:rPr lang="cs-CZ" sz="2200" dirty="0" err="1" smtClean="0"/>
              <a:t>left</a:t>
            </a:r>
            <a:r>
              <a:rPr lang="cs-CZ" sz="2200" dirty="0" smtClean="0"/>
              <a:t> </a:t>
            </a:r>
            <a:r>
              <a:rPr lang="cs-CZ" sz="2200" dirty="0" err="1" smtClean="0"/>
              <a:t>corner</a:t>
            </a:r>
            <a:r>
              <a:rPr lang="cs-CZ" sz="2200" dirty="0" smtClean="0"/>
              <a:t>  </a:t>
            </a:r>
            <a:r>
              <a:rPr lang="cs-CZ" sz="2200" dirty="0" err="1" smtClean="0"/>
              <a:t>with</a:t>
            </a:r>
            <a:r>
              <a:rPr lang="cs-CZ" sz="2200" dirty="0" smtClean="0"/>
              <a:t> 50 </a:t>
            </a:r>
            <a:r>
              <a:rPr lang="cs-CZ" sz="2200" dirty="0" err="1" smtClean="0"/>
              <a:t>white</a:t>
            </a:r>
            <a:r>
              <a:rPr lang="cs-CZ" sz="2200" dirty="0" smtClean="0"/>
              <a:t> and </a:t>
            </a:r>
            <a:r>
              <a:rPr lang="cs-CZ" sz="2200" dirty="0" err="1" smtClean="0"/>
              <a:t>five-pointed</a:t>
            </a:r>
            <a:r>
              <a:rPr lang="cs-CZ" sz="2200" dirty="0" smtClean="0"/>
              <a:t> </a:t>
            </a:r>
            <a:r>
              <a:rPr lang="cs-CZ" sz="2200" dirty="0" err="1" smtClean="0"/>
              <a:t>stars</a:t>
            </a:r>
            <a:r>
              <a:rPr lang="cs-CZ" sz="2200" dirty="0" smtClean="0"/>
              <a:t>.  </a:t>
            </a:r>
            <a:r>
              <a:rPr lang="cs-CZ" sz="2200" dirty="0" err="1" smtClean="0"/>
              <a:t>The</a:t>
            </a:r>
            <a:r>
              <a:rPr lang="cs-CZ" sz="2200" dirty="0" smtClean="0"/>
              <a:t> </a:t>
            </a:r>
            <a:r>
              <a:rPr lang="cs-CZ" sz="2200" dirty="0" err="1" smtClean="0"/>
              <a:t>stars</a:t>
            </a:r>
            <a:r>
              <a:rPr lang="cs-CZ" sz="2200" dirty="0" smtClean="0"/>
              <a:t> are </a:t>
            </a:r>
            <a:r>
              <a:rPr lang="cs-CZ" sz="2200" dirty="0" err="1" smtClean="0"/>
              <a:t>arranged</a:t>
            </a:r>
            <a:r>
              <a:rPr lang="cs-CZ" sz="2200" dirty="0" smtClean="0"/>
              <a:t> </a:t>
            </a:r>
            <a:r>
              <a:rPr lang="cs-CZ" sz="2200" dirty="0" err="1" smtClean="0"/>
              <a:t>into</a:t>
            </a:r>
            <a:r>
              <a:rPr lang="cs-CZ" sz="2200" dirty="0" smtClean="0"/>
              <a:t> 9 </a:t>
            </a:r>
            <a:r>
              <a:rPr lang="cs-CZ" sz="2200" dirty="0" err="1" smtClean="0"/>
              <a:t>rows</a:t>
            </a:r>
            <a:r>
              <a:rPr lang="cs-CZ" sz="2200" dirty="0" smtClean="0"/>
              <a:t> </a:t>
            </a:r>
            <a:r>
              <a:rPr lang="cs-CZ" sz="2200" dirty="0" err="1" smtClean="0"/>
              <a:t>of</a:t>
            </a:r>
            <a:r>
              <a:rPr lang="cs-CZ" sz="2200" dirty="0" smtClean="0"/>
              <a:t> 6 </a:t>
            </a:r>
            <a:r>
              <a:rPr lang="cs-CZ" sz="2200" dirty="0" err="1" smtClean="0"/>
              <a:t>stars</a:t>
            </a:r>
            <a:r>
              <a:rPr lang="cs-CZ" sz="2200" dirty="0" smtClean="0"/>
              <a:t> and 5 </a:t>
            </a:r>
            <a:r>
              <a:rPr lang="cs-CZ" sz="2200" dirty="0" err="1" smtClean="0"/>
              <a:t>stars</a:t>
            </a:r>
            <a:r>
              <a:rPr lang="cs-CZ" sz="2200" dirty="0" smtClean="0"/>
              <a:t>. </a:t>
            </a:r>
            <a:r>
              <a:rPr lang="cs-CZ" sz="2200" dirty="0" err="1" smtClean="0"/>
              <a:t>The</a:t>
            </a:r>
            <a:r>
              <a:rPr lang="cs-CZ" sz="2200" dirty="0" smtClean="0"/>
              <a:t> 50 </a:t>
            </a:r>
            <a:r>
              <a:rPr lang="cs-CZ" sz="2200" dirty="0" err="1" smtClean="0"/>
              <a:t>stars</a:t>
            </a:r>
            <a:r>
              <a:rPr lang="cs-CZ" sz="2200" dirty="0" smtClean="0"/>
              <a:t> </a:t>
            </a:r>
            <a:r>
              <a:rPr lang="cs-CZ" sz="2200" dirty="0" err="1" smtClean="0"/>
              <a:t>represent</a:t>
            </a:r>
            <a:r>
              <a:rPr lang="cs-CZ" sz="2200" dirty="0" smtClean="0"/>
              <a:t> </a:t>
            </a:r>
            <a:r>
              <a:rPr lang="cs-CZ" sz="2200" dirty="0" err="1" smtClean="0"/>
              <a:t>the</a:t>
            </a:r>
            <a:r>
              <a:rPr lang="cs-CZ" sz="2200" dirty="0" smtClean="0"/>
              <a:t> 50 </a:t>
            </a:r>
            <a:r>
              <a:rPr lang="cs-CZ" sz="2200" dirty="0" err="1" smtClean="0"/>
              <a:t>states</a:t>
            </a:r>
            <a:r>
              <a:rPr lang="cs-CZ" sz="2200" dirty="0" smtClean="0"/>
              <a:t> and </a:t>
            </a:r>
            <a:r>
              <a:rPr lang="cs-CZ" sz="2200" dirty="0" err="1" smtClean="0"/>
              <a:t>the</a:t>
            </a:r>
            <a:r>
              <a:rPr lang="cs-CZ" sz="2200" dirty="0" smtClean="0"/>
              <a:t> 13 </a:t>
            </a:r>
            <a:r>
              <a:rPr lang="cs-CZ" sz="2200" dirty="0" err="1" smtClean="0"/>
              <a:t>stripes</a:t>
            </a:r>
            <a:r>
              <a:rPr lang="cs-CZ" sz="2200" dirty="0" smtClean="0"/>
              <a:t> </a:t>
            </a:r>
            <a:r>
              <a:rPr lang="cs-CZ" sz="2200" dirty="0" err="1" smtClean="0"/>
              <a:t>represent</a:t>
            </a:r>
            <a:r>
              <a:rPr lang="cs-CZ" sz="2200" dirty="0" smtClean="0"/>
              <a:t> </a:t>
            </a:r>
            <a:r>
              <a:rPr lang="cs-CZ" sz="2200" dirty="0" err="1" smtClean="0"/>
              <a:t>the</a:t>
            </a:r>
            <a:r>
              <a:rPr lang="cs-CZ" sz="2200" dirty="0" smtClean="0"/>
              <a:t> 13 </a:t>
            </a:r>
            <a:r>
              <a:rPr lang="cs-CZ" sz="2200" dirty="0" err="1" smtClean="0"/>
              <a:t>British</a:t>
            </a:r>
            <a:r>
              <a:rPr lang="cs-CZ" sz="2200" dirty="0" smtClean="0"/>
              <a:t> </a:t>
            </a:r>
            <a:r>
              <a:rPr lang="cs-CZ" sz="2200" dirty="0" err="1" smtClean="0"/>
              <a:t>colonies</a:t>
            </a:r>
            <a:r>
              <a:rPr lang="cs-CZ" sz="2200" dirty="0" smtClean="0"/>
              <a:t> </a:t>
            </a:r>
            <a:r>
              <a:rPr lang="cs-CZ" sz="2200" dirty="0" err="1" smtClean="0"/>
              <a:t>that</a:t>
            </a:r>
            <a:r>
              <a:rPr lang="cs-CZ" sz="2200" dirty="0" smtClean="0"/>
              <a:t>  </a:t>
            </a:r>
            <a:r>
              <a:rPr lang="cs-CZ" sz="2200" dirty="0" err="1" smtClean="0"/>
              <a:t>became</a:t>
            </a:r>
            <a:r>
              <a:rPr lang="cs-CZ" sz="2200" dirty="0" smtClean="0"/>
              <a:t> </a:t>
            </a:r>
            <a:r>
              <a:rPr lang="cs-CZ" sz="2200" dirty="0" err="1" smtClean="0"/>
              <a:t>the</a:t>
            </a:r>
            <a:r>
              <a:rPr lang="cs-CZ" sz="2200" dirty="0" smtClean="0"/>
              <a:t> </a:t>
            </a:r>
            <a:r>
              <a:rPr lang="cs-CZ" sz="2200" dirty="0" err="1" smtClean="0"/>
              <a:t>first</a:t>
            </a:r>
            <a:r>
              <a:rPr lang="cs-CZ" sz="2200" dirty="0" smtClean="0"/>
              <a:t> </a:t>
            </a:r>
            <a:r>
              <a:rPr lang="cs-CZ" sz="2200" dirty="0" err="1" smtClean="0"/>
              <a:t>states</a:t>
            </a:r>
            <a:r>
              <a:rPr lang="cs-CZ" sz="2200" dirty="0" smtClean="0"/>
              <a:t> in </a:t>
            </a:r>
            <a:r>
              <a:rPr lang="cs-CZ" sz="2200" dirty="0" err="1" smtClean="0"/>
              <a:t>the</a:t>
            </a:r>
            <a:r>
              <a:rPr lang="cs-CZ" sz="2200" dirty="0" smtClean="0"/>
              <a:t> Union.</a:t>
            </a:r>
          </a:p>
          <a:p>
            <a:pPr>
              <a:buFont typeface="Arial" pitchFamily="34" charset="0"/>
              <a:buChar char="•"/>
            </a:pPr>
            <a:r>
              <a:rPr lang="cs-CZ" sz="2200" dirty="0" err="1" smtClean="0"/>
              <a:t>The</a:t>
            </a:r>
            <a:r>
              <a:rPr lang="cs-CZ" sz="2200" dirty="0" smtClean="0"/>
              <a:t> flag has </a:t>
            </a:r>
            <a:r>
              <a:rPr lang="cs-CZ" sz="2200" dirty="0" err="1" smtClean="0"/>
              <a:t>its</a:t>
            </a:r>
            <a:r>
              <a:rPr lang="cs-CZ" sz="2200" dirty="0" smtClean="0"/>
              <a:t> </a:t>
            </a:r>
            <a:r>
              <a:rPr lang="cs-CZ" sz="2200" dirty="0" err="1" smtClean="0"/>
              <a:t>nickname</a:t>
            </a:r>
            <a:r>
              <a:rPr lang="cs-CZ" sz="2200" dirty="0" smtClean="0"/>
              <a:t>: </a:t>
            </a:r>
            <a:r>
              <a:rPr lang="cs-CZ" sz="2200" u="sng" dirty="0" err="1" smtClean="0"/>
              <a:t>Stars</a:t>
            </a:r>
            <a:r>
              <a:rPr lang="cs-CZ" sz="2200" u="sng" dirty="0" smtClean="0"/>
              <a:t> and </a:t>
            </a:r>
            <a:r>
              <a:rPr lang="cs-CZ" sz="2200" u="sng" dirty="0" err="1" smtClean="0"/>
              <a:t>Stripes</a:t>
            </a:r>
            <a:r>
              <a:rPr lang="cs-CZ" sz="2200" u="sng" dirty="0" smtClean="0"/>
              <a:t> </a:t>
            </a:r>
            <a:r>
              <a:rPr lang="cs-CZ" sz="2200" dirty="0" err="1" smtClean="0"/>
              <a:t>or</a:t>
            </a:r>
            <a:r>
              <a:rPr lang="cs-CZ" sz="2200" dirty="0" smtClean="0"/>
              <a:t> </a:t>
            </a:r>
            <a:r>
              <a:rPr lang="cs-CZ" sz="2200" u="sng" dirty="0" err="1" smtClean="0"/>
              <a:t>Old</a:t>
            </a:r>
            <a:r>
              <a:rPr lang="cs-CZ" sz="2200" u="sng" dirty="0" smtClean="0"/>
              <a:t> </a:t>
            </a:r>
            <a:r>
              <a:rPr lang="cs-CZ" sz="2200" u="sng" dirty="0" err="1" smtClean="0"/>
              <a:t>Glory</a:t>
            </a:r>
            <a:r>
              <a:rPr lang="cs-CZ" sz="2200" dirty="0" smtClean="0"/>
              <a:t> </a:t>
            </a:r>
            <a:r>
              <a:rPr lang="cs-CZ" sz="2200" dirty="0" err="1" smtClean="0"/>
              <a:t>or</a:t>
            </a:r>
            <a:r>
              <a:rPr lang="cs-CZ" sz="2200" dirty="0" smtClean="0"/>
              <a:t> </a:t>
            </a:r>
            <a:r>
              <a:rPr lang="cs-CZ" sz="2200" u="sng" dirty="0" err="1" smtClean="0"/>
              <a:t>the</a:t>
            </a:r>
            <a:r>
              <a:rPr lang="cs-CZ" sz="2200" u="sng" dirty="0" smtClean="0"/>
              <a:t> Star-</a:t>
            </a:r>
            <a:r>
              <a:rPr lang="cs-CZ" sz="2200" u="sng" dirty="0" err="1" smtClean="0"/>
              <a:t>Spangled</a:t>
            </a:r>
            <a:r>
              <a:rPr lang="cs-CZ" sz="2200" u="sng" dirty="0" smtClean="0"/>
              <a:t> Banner</a:t>
            </a:r>
            <a:r>
              <a:rPr lang="cs-CZ" sz="2200" dirty="0" smtClean="0"/>
              <a:t>. </a:t>
            </a:r>
            <a:endParaRPr lang="cs-CZ" sz="22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 rot="19140000">
            <a:off x="678888" y="1500887"/>
            <a:ext cx="5794760" cy="70400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8864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171377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important</a:t>
            </a:r>
            <a:r>
              <a:rPr lang="cs-CZ" dirty="0" smtClean="0"/>
              <a:t> </a:t>
            </a:r>
            <a:r>
              <a:rPr lang="cs-CZ" dirty="0" err="1" smtClean="0"/>
              <a:t>dates</a:t>
            </a:r>
            <a:r>
              <a:rPr lang="cs-CZ" dirty="0" smtClean="0"/>
              <a:t> in </a:t>
            </a:r>
            <a:r>
              <a:rPr lang="cs-CZ" dirty="0" err="1" smtClean="0"/>
              <a:t>History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USA: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4776644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cs-CZ" sz="2000" dirty="0" smtClean="0"/>
              <a:t>1492  - </a:t>
            </a:r>
            <a:r>
              <a:rPr lang="cs-CZ" sz="2000" u="sng" dirty="0" smtClean="0"/>
              <a:t>Christopher </a:t>
            </a:r>
            <a:r>
              <a:rPr lang="cs-CZ" sz="2000" u="sng" dirty="0" err="1" smtClean="0"/>
              <a:t>Columbus</a:t>
            </a:r>
            <a:r>
              <a:rPr lang="cs-CZ" sz="2000" u="sng" dirty="0" smtClean="0"/>
              <a:t> </a:t>
            </a:r>
            <a:r>
              <a:rPr lang="cs-CZ" sz="2000" dirty="0" err="1" smtClean="0"/>
              <a:t>explored</a:t>
            </a:r>
            <a:r>
              <a:rPr lang="cs-CZ" sz="2000" dirty="0" smtClean="0"/>
              <a:t> America.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1513  - 1st </a:t>
            </a:r>
            <a:r>
              <a:rPr lang="cs-CZ" sz="2000" dirty="0" err="1" smtClean="0"/>
              <a:t>European</a:t>
            </a:r>
            <a:r>
              <a:rPr lang="cs-CZ" sz="2000" dirty="0" smtClean="0"/>
              <a:t> </a:t>
            </a:r>
            <a:r>
              <a:rPr lang="cs-CZ" sz="2000" u="sng" dirty="0" smtClean="0"/>
              <a:t>Juan </a:t>
            </a:r>
            <a:r>
              <a:rPr lang="cs-CZ" sz="2000" u="sng" dirty="0" err="1" smtClean="0"/>
              <a:t>Ponce</a:t>
            </a:r>
            <a:r>
              <a:rPr lang="cs-CZ" sz="2000" u="sng" dirty="0" smtClean="0"/>
              <a:t> de </a:t>
            </a:r>
            <a:r>
              <a:rPr lang="cs-CZ" sz="2000" u="sng" dirty="0" err="1" smtClean="0"/>
              <a:t>Léon</a:t>
            </a:r>
            <a:r>
              <a:rPr lang="cs-CZ" sz="2000" u="sng" dirty="0" smtClean="0"/>
              <a:t> </a:t>
            </a:r>
            <a:r>
              <a:rPr lang="cs-CZ" sz="2000" dirty="0" err="1" smtClean="0"/>
              <a:t>landed</a:t>
            </a:r>
            <a:r>
              <a:rPr lang="cs-CZ" sz="2000" dirty="0" smtClean="0"/>
              <a:t> on Florida.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1565  - </a:t>
            </a:r>
            <a:r>
              <a:rPr lang="cs-CZ" sz="2000" dirty="0" err="1" smtClean="0"/>
              <a:t>Spanish</a:t>
            </a:r>
            <a:r>
              <a:rPr lang="cs-CZ" sz="2000" dirty="0" smtClean="0"/>
              <a:t> </a:t>
            </a:r>
            <a:r>
              <a:rPr lang="cs-CZ" sz="2000" dirty="0" err="1" smtClean="0"/>
              <a:t>established</a:t>
            </a:r>
            <a:r>
              <a:rPr lang="cs-CZ" sz="2000" dirty="0" smtClean="0"/>
              <a:t> </a:t>
            </a:r>
            <a:r>
              <a:rPr lang="cs-CZ" sz="2000" dirty="0" err="1" smtClean="0"/>
              <a:t>their</a:t>
            </a:r>
            <a:r>
              <a:rPr lang="cs-CZ" sz="2000" dirty="0" smtClean="0"/>
              <a:t> </a:t>
            </a:r>
            <a:r>
              <a:rPr lang="cs-CZ" sz="2000" dirty="0" err="1" smtClean="0"/>
              <a:t>first</a:t>
            </a:r>
            <a:r>
              <a:rPr lang="cs-CZ" sz="2000" dirty="0" smtClean="0"/>
              <a:t> </a:t>
            </a:r>
            <a:r>
              <a:rPr lang="cs-CZ" sz="2000" dirty="0" err="1" smtClean="0"/>
              <a:t>settlements</a:t>
            </a:r>
            <a:r>
              <a:rPr lang="cs-CZ" sz="20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1607 - </a:t>
            </a:r>
            <a:r>
              <a:rPr lang="cs-CZ" sz="2000" dirty="0" err="1" smtClean="0"/>
              <a:t>English</a:t>
            </a:r>
            <a:r>
              <a:rPr lang="cs-CZ" sz="2000" dirty="0" smtClean="0"/>
              <a:t>  </a:t>
            </a:r>
            <a:r>
              <a:rPr lang="cs-CZ" sz="2000" dirty="0" err="1" smtClean="0"/>
              <a:t>established</a:t>
            </a:r>
            <a:r>
              <a:rPr lang="cs-CZ" sz="2000" dirty="0" smtClean="0"/>
              <a:t> </a:t>
            </a:r>
            <a:r>
              <a:rPr lang="cs-CZ" sz="2000" dirty="0" err="1" smtClean="0"/>
              <a:t>their</a:t>
            </a:r>
            <a:r>
              <a:rPr lang="cs-CZ" sz="2000" dirty="0" smtClean="0"/>
              <a:t> center in </a:t>
            </a:r>
            <a:r>
              <a:rPr lang="cs-CZ" sz="2000" dirty="0" err="1" smtClean="0"/>
              <a:t>Jamestown</a:t>
            </a:r>
            <a:r>
              <a:rPr lang="cs-CZ" sz="2000" dirty="0" smtClean="0"/>
              <a:t>  (Virginia).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1619  - </a:t>
            </a:r>
            <a:r>
              <a:rPr lang="cs-CZ" sz="2000" dirty="0" err="1" smtClean="0"/>
              <a:t>first</a:t>
            </a:r>
            <a:r>
              <a:rPr lang="cs-CZ" sz="2000" dirty="0" smtClean="0"/>
              <a:t> </a:t>
            </a:r>
            <a:r>
              <a:rPr lang="cs-CZ" sz="2000" dirty="0" err="1" smtClean="0"/>
              <a:t>slaves</a:t>
            </a:r>
            <a:r>
              <a:rPr lang="cs-CZ" sz="2000" dirty="0" smtClean="0"/>
              <a:t> </a:t>
            </a:r>
            <a:r>
              <a:rPr lang="cs-CZ" sz="2000" dirty="0" err="1" smtClean="0"/>
              <a:t>from</a:t>
            </a:r>
            <a:r>
              <a:rPr lang="cs-CZ" sz="2000" dirty="0" smtClean="0"/>
              <a:t> </a:t>
            </a:r>
            <a:r>
              <a:rPr lang="cs-CZ" sz="2000" dirty="0" err="1" smtClean="0"/>
              <a:t>Africa</a:t>
            </a:r>
            <a:r>
              <a:rPr lang="cs-CZ" sz="20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1620 - </a:t>
            </a:r>
            <a:r>
              <a:rPr lang="cs-CZ" sz="2000" dirty="0" err="1" smtClean="0"/>
              <a:t>Puritans</a:t>
            </a:r>
            <a:r>
              <a:rPr lang="cs-CZ" sz="2000" dirty="0" smtClean="0"/>
              <a:t> </a:t>
            </a:r>
            <a:r>
              <a:rPr lang="cs-CZ" sz="2000" dirty="0" err="1" smtClean="0"/>
              <a:t>arrived</a:t>
            </a:r>
            <a:r>
              <a:rPr lang="cs-CZ" sz="2000" dirty="0" smtClean="0"/>
              <a:t> by a </a:t>
            </a:r>
            <a:r>
              <a:rPr lang="cs-CZ" sz="2000" dirty="0" err="1" smtClean="0"/>
              <a:t>boat</a:t>
            </a:r>
            <a:r>
              <a:rPr lang="cs-CZ" sz="2000" dirty="0" smtClean="0"/>
              <a:t> </a:t>
            </a:r>
            <a:r>
              <a:rPr lang="cs-CZ" sz="2000" dirty="0" err="1" smtClean="0"/>
              <a:t>called</a:t>
            </a:r>
            <a:r>
              <a:rPr lang="cs-CZ" sz="2000" dirty="0" smtClean="0"/>
              <a:t> </a:t>
            </a:r>
            <a:r>
              <a:rPr lang="cs-CZ" sz="2000" dirty="0" err="1" smtClean="0"/>
              <a:t>Mayflower</a:t>
            </a:r>
            <a:r>
              <a:rPr lang="cs-CZ" sz="2000" dirty="0" smtClean="0"/>
              <a:t> and </a:t>
            </a:r>
            <a:r>
              <a:rPr lang="cs-CZ" sz="2000" dirty="0" err="1" smtClean="0"/>
              <a:t>they</a:t>
            </a:r>
            <a:r>
              <a:rPr lang="cs-CZ" sz="2000" dirty="0" smtClean="0"/>
              <a:t> </a:t>
            </a:r>
            <a:r>
              <a:rPr lang="cs-CZ" sz="2000" dirty="0" err="1" smtClean="0"/>
              <a:t>established</a:t>
            </a:r>
            <a:r>
              <a:rPr lang="cs-CZ" sz="2000" dirty="0" smtClean="0"/>
              <a:t> </a:t>
            </a:r>
            <a:r>
              <a:rPr lang="cs-CZ" sz="2000" dirty="0" err="1" smtClean="0"/>
              <a:t>their</a:t>
            </a:r>
            <a:r>
              <a:rPr lang="cs-CZ" sz="2000" dirty="0" smtClean="0"/>
              <a:t> </a:t>
            </a:r>
            <a:r>
              <a:rPr lang="cs-CZ" sz="2000" dirty="0" err="1" smtClean="0"/>
              <a:t>colony</a:t>
            </a:r>
            <a:r>
              <a:rPr lang="cs-CZ" sz="2000" dirty="0" smtClean="0"/>
              <a:t> in Massachusetts. At </a:t>
            </a:r>
            <a:r>
              <a:rPr lang="cs-CZ" sz="2000" dirty="0" err="1" smtClean="0"/>
              <a:t>the</a:t>
            </a:r>
            <a:r>
              <a:rPr lang="cs-CZ" sz="2000" dirty="0" smtClean="0"/>
              <a:t> end </a:t>
            </a:r>
            <a:r>
              <a:rPr lang="cs-CZ" sz="2000" dirty="0" err="1" smtClean="0"/>
              <a:t>there</a:t>
            </a:r>
            <a:r>
              <a:rPr lang="cs-CZ" sz="2000" dirty="0" smtClean="0"/>
              <a:t> </a:t>
            </a:r>
            <a:r>
              <a:rPr lang="cs-CZ" sz="2000" dirty="0" err="1" smtClean="0"/>
              <a:t>were</a:t>
            </a:r>
            <a:r>
              <a:rPr lang="cs-CZ" sz="2000" dirty="0" smtClean="0"/>
              <a:t> 13  </a:t>
            </a:r>
            <a:r>
              <a:rPr lang="cs-CZ" sz="2000" dirty="0" err="1" smtClean="0"/>
              <a:t>British</a:t>
            </a:r>
            <a:r>
              <a:rPr lang="cs-CZ" sz="2000" dirty="0" smtClean="0"/>
              <a:t> </a:t>
            </a:r>
            <a:r>
              <a:rPr lang="cs-CZ" sz="2000" dirty="0" err="1" smtClean="0"/>
              <a:t>colonies</a:t>
            </a:r>
            <a:r>
              <a:rPr lang="cs-CZ" sz="2000" dirty="0" smtClean="0"/>
              <a:t> in </a:t>
            </a:r>
            <a:r>
              <a:rPr lang="cs-CZ" sz="2000" dirty="0" err="1" smtClean="0"/>
              <a:t>the</a:t>
            </a:r>
            <a:r>
              <a:rPr lang="cs-CZ" sz="2000" dirty="0" smtClean="0"/>
              <a:t> Union.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1775 -  </a:t>
            </a:r>
            <a:r>
              <a:rPr lang="cs-CZ" sz="2000" dirty="0" err="1" smtClean="0"/>
              <a:t>American</a:t>
            </a:r>
            <a:r>
              <a:rPr lang="cs-CZ" sz="2000" dirty="0" smtClean="0"/>
              <a:t> </a:t>
            </a:r>
            <a:r>
              <a:rPr lang="cs-CZ" sz="2000" dirty="0" err="1" smtClean="0"/>
              <a:t>Revolutionary</a:t>
            </a:r>
            <a:r>
              <a:rPr lang="cs-CZ" sz="2000" dirty="0" smtClean="0"/>
              <a:t> </a:t>
            </a:r>
            <a:r>
              <a:rPr lang="cs-CZ" sz="2000" dirty="0" err="1" smtClean="0"/>
              <a:t>War</a:t>
            </a:r>
            <a:r>
              <a:rPr lang="cs-CZ" sz="2000" dirty="0" smtClean="0"/>
              <a:t> = </a:t>
            </a:r>
            <a:r>
              <a:rPr lang="cs-CZ" sz="2000" dirty="0" err="1" smtClean="0"/>
              <a:t>colony´s</a:t>
            </a:r>
            <a:r>
              <a:rPr lang="cs-CZ" sz="2000" dirty="0" smtClean="0"/>
              <a:t> </a:t>
            </a:r>
            <a:r>
              <a:rPr lang="cs-CZ" sz="2000" dirty="0" err="1" smtClean="0"/>
              <a:t>war</a:t>
            </a:r>
            <a:r>
              <a:rPr lang="cs-CZ" sz="2000" dirty="0" smtClean="0"/>
              <a:t> </a:t>
            </a:r>
            <a:r>
              <a:rPr lang="cs-CZ" sz="2000" dirty="0" err="1" smtClean="0"/>
              <a:t>against</a:t>
            </a:r>
            <a:r>
              <a:rPr lang="cs-CZ" sz="2000" dirty="0" smtClean="0"/>
              <a:t> Great </a:t>
            </a:r>
            <a:r>
              <a:rPr lang="cs-CZ" sz="2000" dirty="0" err="1" smtClean="0"/>
              <a:t>Britain</a:t>
            </a:r>
            <a:r>
              <a:rPr lang="cs-CZ" sz="20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4th July 1776 - </a:t>
            </a:r>
            <a:r>
              <a:rPr lang="cs-CZ" sz="2000" dirty="0" err="1" smtClean="0"/>
              <a:t>Declaration</a:t>
            </a:r>
            <a:r>
              <a:rPr lang="cs-CZ" sz="2000" dirty="0" smtClean="0"/>
              <a:t>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/>
              <a:t>I</a:t>
            </a:r>
            <a:r>
              <a:rPr lang="cs-CZ" sz="2000" dirty="0" err="1" smtClean="0"/>
              <a:t>ndependance</a:t>
            </a:r>
            <a:r>
              <a:rPr lang="cs-CZ" sz="20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1860 – 1865: Civil </a:t>
            </a:r>
            <a:r>
              <a:rPr lang="cs-CZ" sz="2000" dirty="0" err="1" smtClean="0"/>
              <a:t>war</a:t>
            </a:r>
            <a:r>
              <a:rPr lang="cs-CZ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164141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Geographical</a:t>
            </a:r>
            <a:r>
              <a:rPr lang="cs-CZ" dirty="0" smtClean="0"/>
              <a:t> </a:t>
            </a:r>
            <a:r>
              <a:rPr lang="cs-CZ" dirty="0" err="1" smtClean="0"/>
              <a:t>facts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000" dirty="0" err="1" smtClean="0"/>
              <a:t>The</a:t>
            </a:r>
            <a:r>
              <a:rPr lang="cs-CZ" sz="2000" dirty="0" smtClean="0"/>
              <a:t> Mississippi-Missouri River  =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world´s</a:t>
            </a:r>
            <a:r>
              <a:rPr lang="cs-CZ" sz="2000" dirty="0" smtClean="0"/>
              <a:t> </a:t>
            </a:r>
            <a:r>
              <a:rPr lang="cs-CZ" sz="2000" dirty="0" err="1" smtClean="0"/>
              <a:t>fourth</a:t>
            </a:r>
            <a:r>
              <a:rPr lang="cs-CZ" sz="2000" dirty="0" smtClean="0"/>
              <a:t> </a:t>
            </a:r>
            <a:r>
              <a:rPr lang="cs-CZ" sz="2000" dirty="0" err="1" smtClean="0"/>
              <a:t>river</a:t>
            </a:r>
            <a:r>
              <a:rPr lang="cs-CZ" sz="2000" dirty="0" smtClean="0"/>
              <a:t> </a:t>
            </a:r>
            <a:r>
              <a:rPr lang="cs-CZ" sz="2000" dirty="0" err="1" smtClean="0"/>
              <a:t>system</a:t>
            </a:r>
            <a:endParaRPr lang="cs-CZ" sz="2000" dirty="0" smtClean="0"/>
          </a:p>
          <a:p>
            <a:pPr>
              <a:buFont typeface="Arial" pitchFamily="34" charset="0"/>
              <a:buChar char="•"/>
            </a:pP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Appalanchian</a:t>
            </a:r>
            <a:r>
              <a:rPr lang="cs-CZ" sz="2000" dirty="0" smtClean="0"/>
              <a:t> </a:t>
            </a:r>
            <a:r>
              <a:rPr lang="cs-CZ" sz="2000" dirty="0" err="1" smtClean="0"/>
              <a:t>Mountains</a:t>
            </a:r>
            <a:r>
              <a:rPr lang="cs-CZ" sz="2000" dirty="0" smtClean="0"/>
              <a:t> in </a:t>
            </a:r>
            <a:r>
              <a:rPr lang="cs-CZ" sz="2000" dirty="0" err="1"/>
              <a:t>E</a:t>
            </a:r>
            <a:r>
              <a:rPr lang="cs-CZ" sz="2000" dirty="0" err="1" smtClean="0"/>
              <a:t>astern</a:t>
            </a:r>
            <a:r>
              <a:rPr lang="cs-CZ" sz="2000" dirty="0" smtClean="0"/>
              <a:t> </a:t>
            </a:r>
            <a:r>
              <a:rPr lang="cs-CZ" sz="2000" dirty="0" err="1" smtClean="0"/>
              <a:t>North</a:t>
            </a:r>
            <a:r>
              <a:rPr lang="cs-CZ" sz="2000" dirty="0" smtClean="0"/>
              <a:t> America (Mount </a:t>
            </a:r>
            <a:r>
              <a:rPr lang="cs-CZ" sz="2000" dirty="0" err="1" smtClean="0"/>
              <a:t>Mitchell</a:t>
            </a:r>
            <a:r>
              <a:rPr lang="cs-CZ" sz="2000" dirty="0" smtClean="0"/>
              <a:t> 6684m)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Great </a:t>
            </a:r>
            <a:r>
              <a:rPr lang="cs-CZ" sz="2000" dirty="0" err="1" smtClean="0"/>
              <a:t>Lakes</a:t>
            </a:r>
            <a:r>
              <a:rPr lang="cs-CZ" sz="2000" dirty="0" smtClean="0"/>
              <a:t>: Superior, Michigan, Huron, </a:t>
            </a:r>
            <a:r>
              <a:rPr lang="cs-CZ" sz="2000" dirty="0" err="1" smtClean="0"/>
              <a:t>Erie</a:t>
            </a:r>
            <a:r>
              <a:rPr lang="cs-CZ" sz="2000" dirty="0" smtClean="0"/>
              <a:t>, Ontario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err="1" smtClean="0"/>
              <a:t>The</a:t>
            </a:r>
            <a:r>
              <a:rPr lang="cs-CZ" sz="2000" dirty="0" smtClean="0"/>
              <a:t> Rocky </a:t>
            </a:r>
            <a:r>
              <a:rPr lang="cs-CZ" sz="2000" dirty="0" err="1" smtClean="0"/>
              <a:t>Mountains</a:t>
            </a:r>
            <a:r>
              <a:rPr lang="cs-CZ" sz="2000" dirty="0" smtClean="0"/>
              <a:t> in Western </a:t>
            </a:r>
            <a:r>
              <a:rPr lang="cs-CZ" sz="2000" dirty="0" err="1" smtClean="0"/>
              <a:t>North</a:t>
            </a:r>
            <a:r>
              <a:rPr lang="cs-CZ" sz="2000" dirty="0" smtClean="0"/>
              <a:t> America (Mount </a:t>
            </a:r>
            <a:r>
              <a:rPr lang="cs-CZ" sz="2000" dirty="0" err="1" smtClean="0"/>
              <a:t>Elbert</a:t>
            </a:r>
            <a:r>
              <a:rPr lang="cs-CZ" sz="2000" dirty="0" smtClean="0"/>
              <a:t> 4401m)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Mount </a:t>
            </a:r>
            <a:r>
              <a:rPr lang="cs-CZ" sz="2000" dirty="0" err="1" smtClean="0"/>
              <a:t>McKinley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highest</a:t>
            </a:r>
            <a:r>
              <a:rPr lang="cs-CZ" sz="2000" dirty="0" smtClean="0"/>
              <a:t> </a:t>
            </a:r>
            <a:r>
              <a:rPr lang="cs-CZ" sz="2000" dirty="0" err="1" smtClean="0"/>
              <a:t>peak</a:t>
            </a:r>
            <a:r>
              <a:rPr lang="cs-CZ" sz="2000" dirty="0" smtClean="0"/>
              <a:t>  (6196m) in </a:t>
            </a:r>
            <a:r>
              <a:rPr lang="cs-CZ" sz="2000" dirty="0" err="1" smtClean="0"/>
              <a:t>Alaska</a:t>
            </a:r>
            <a:endParaRPr lang="cs-CZ" sz="2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16969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063769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144541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758771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1"/>
          <p:cNvSpPr>
            <a:spLocks noGrp="1"/>
          </p:cNvSpPr>
          <p:nvPr>
            <p:ph type="pic" sz="quarter" idx="14"/>
          </p:nvPr>
        </p:nvSpPr>
        <p:spPr/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most </a:t>
            </a:r>
            <a:r>
              <a:rPr lang="cs-CZ" dirty="0" err="1" smtClean="0"/>
              <a:t>important</a:t>
            </a:r>
            <a:r>
              <a:rPr lang="cs-CZ" dirty="0" smtClean="0"/>
              <a:t> </a:t>
            </a:r>
            <a:r>
              <a:rPr lang="cs-CZ" dirty="0" err="1" smtClean="0"/>
              <a:t>Landmarks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6698" y="256490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224" y="417768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067" y="90872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15685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White</a:t>
            </a:r>
            <a:r>
              <a:rPr lang="cs-CZ" dirty="0" smtClean="0"/>
              <a:t> House: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000" dirty="0" err="1" smtClean="0"/>
              <a:t>Official</a:t>
            </a:r>
            <a:r>
              <a:rPr lang="cs-CZ" sz="2000" dirty="0" smtClean="0"/>
              <a:t> residence and </a:t>
            </a:r>
            <a:r>
              <a:rPr lang="cs-CZ" sz="2000" dirty="0" err="1" smtClean="0"/>
              <a:t>workplace</a:t>
            </a:r>
            <a:r>
              <a:rPr lang="cs-CZ" sz="2000" dirty="0" smtClean="0"/>
              <a:t>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President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USA 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000" dirty="0" smtClean="0"/>
              <a:t>In </a:t>
            </a:r>
            <a:r>
              <a:rPr lang="cs-CZ" sz="2000" dirty="0" err="1" smtClean="0"/>
              <a:t>Neoclassical</a:t>
            </a:r>
            <a:r>
              <a:rPr lang="cs-CZ" sz="2000" dirty="0" smtClean="0"/>
              <a:t> style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Pentagon: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000" dirty="0" err="1" smtClean="0"/>
              <a:t>Its</a:t>
            </a:r>
            <a:r>
              <a:rPr lang="cs-CZ" sz="2000" dirty="0" smtClean="0"/>
              <a:t> </a:t>
            </a:r>
            <a:r>
              <a:rPr lang="cs-CZ" sz="2000" dirty="0" err="1" smtClean="0"/>
              <a:t>name</a:t>
            </a:r>
            <a:r>
              <a:rPr lang="cs-CZ" sz="2000" dirty="0" smtClean="0"/>
              <a:t> 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from</a:t>
            </a:r>
            <a:r>
              <a:rPr lang="cs-CZ" sz="2000" dirty="0" smtClean="0"/>
              <a:t> </a:t>
            </a:r>
            <a:r>
              <a:rPr lang="cs-CZ" sz="2000" dirty="0" err="1" smtClean="0"/>
              <a:t>Greek</a:t>
            </a:r>
            <a:r>
              <a:rPr lang="cs-CZ" sz="2000" dirty="0" smtClean="0"/>
              <a:t> </a:t>
            </a:r>
            <a:r>
              <a:rPr lang="cs-CZ" sz="2000" dirty="0" err="1" smtClean="0"/>
              <a:t>word</a:t>
            </a:r>
            <a:r>
              <a:rPr lang="cs-CZ" sz="2000" dirty="0" smtClean="0"/>
              <a:t> </a:t>
            </a:r>
            <a:r>
              <a:rPr lang="cs-CZ" sz="2000" dirty="0" err="1" smtClean="0"/>
              <a:t>pente</a:t>
            </a:r>
            <a:r>
              <a:rPr lang="cs-CZ" sz="2000" dirty="0"/>
              <a:t> </a:t>
            </a:r>
            <a:r>
              <a:rPr lang="cs-CZ" sz="2000" dirty="0" smtClean="0"/>
              <a:t>= </a:t>
            </a:r>
            <a:r>
              <a:rPr lang="cs-CZ" sz="2000" dirty="0" err="1" smtClean="0"/>
              <a:t>number</a:t>
            </a:r>
            <a:r>
              <a:rPr lang="cs-CZ" sz="2000" dirty="0" smtClean="0"/>
              <a:t> 5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000" dirty="0" err="1" smtClean="0"/>
              <a:t>It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five-sided</a:t>
            </a:r>
            <a:r>
              <a:rPr lang="cs-CZ" sz="2000" dirty="0" smtClean="0"/>
              <a:t> polygon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000" dirty="0" err="1" smtClean="0"/>
              <a:t>It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building</a:t>
            </a:r>
            <a:r>
              <a:rPr lang="cs-CZ" sz="2000" dirty="0" smtClean="0"/>
              <a:t> </a:t>
            </a:r>
            <a:r>
              <a:rPr lang="cs-CZ" sz="2000" dirty="0" err="1" smtClean="0"/>
              <a:t>for</a:t>
            </a:r>
            <a:r>
              <a:rPr lang="cs-CZ" sz="2000" dirty="0" smtClean="0"/>
              <a:t> US Department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Defence</a:t>
            </a:r>
            <a:endParaRPr lang="cs-CZ" sz="2000" dirty="0" smtClean="0"/>
          </a:p>
          <a:p>
            <a:pPr marL="457200" indent="-457200">
              <a:buFont typeface="Arial" pitchFamily="34" charset="0"/>
              <a:buChar char="•"/>
            </a:pPr>
            <a:endParaRPr lang="cs-CZ" sz="16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Important</a:t>
            </a:r>
            <a:r>
              <a:rPr lang="cs-CZ" dirty="0" smtClean="0"/>
              <a:t> </a:t>
            </a:r>
            <a:r>
              <a:rPr lang="cs-CZ" dirty="0" err="1" smtClean="0"/>
              <a:t>buildings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316" y="3573016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144" y="357097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718145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323528" y="1097280"/>
            <a:ext cx="3960440" cy="3712464"/>
          </a:xfrm>
        </p:spPr>
        <p:txBody>
          <a:bodyPr>
            <a:normAutofit lnSpcReduction="10000"/>
          </a:bodyPr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Statue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Liberty</a:t>
            </a:r>
            <a:r>
              <a:rPr lang="cs-CZ" dirty="0" smtClean="0"/>
              <a:t>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1800" dirty="0" err="1" smtClean="0"/>
              <a:t>Neoclassical</a:t>
            </a:r>
            <a:r>
              <a:rPr lang="cs-CZ" sz="1800" dirty="0" smtClean="0"/>
              <a:t> </a:t>
            </a:r>
            <a:r>
              <a:rPr lang="cs-CZ" sz="1800" dirty="0" err="1" smtClean="0"/>
              <a:t>sculpture</a:t>
            </a:r>
            <a:r>
              <a:rPr lang="cs-CZ" sz="1800" dirty="0" smtClean="0"/>
              <a:t> on </a:t>
            </a:r>
            <a:r>
              <a:rPr lang="cs-CZ" sz="1800" dirty="0" err="1" smtClean="0"/>
              <a:t>Liberty</a:t>
            </a:r>
            <a:r>
              <a:rPr lang="cs-CZ" sz="1800" dirty="0" smtClean="0"/>
              <a:t> Island in N.Y. </a:t>
            </a:r>
            <a:r>
              <a:rPr lang="cs-CZ" sz="1800" dirty="0" err="1" smtClean="0"/>
              <a:t>Harrbour</a:t>
            </a:r>
            <a:endParaRPr lang="cs-CZ" sz="1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1800" dirty="0" err="1" smtClean="0"/>
              <a:t>Designed</a:t>
            </a:r>
            <a:r>
              <a:rPr lang="cs-CZ" sz="1800" dirty="0" smtClean="0"/>
              <a:t> by </a:t>
            </a:r>
            <a:r>
              <a:rPr lang="cs-CZ" sz="1800" dirty="0" err="1" smtClean="0"/>
              <a:t>Frédéric</a:t>
            </a:r>
            <a:r>
              <a:rPr lang="cs-CZ" sz="1800" dirty="0" smtClean="0"/>
              <a:t> </a:t>
            </a:r>
            <a:r>
              <a:rPr lang="cs-CZ" sz="1800" dirty="0" err="1" smtClean="0"/>
              <a:t>Bartholdi</a:t>
            </a:r>
            <a:endParaRPr lang="cs-CZ" sz="1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1800" dirty="0" smtClean="0"/>
              <a:t>A </a:t>
            </a:r>
            <a:r>
              <a:rPr lang="cs-CZ" sz="1800" dirty="0" err="1" smtClean="0"/>
              <a:t>gift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USA </a:t>
            </a:r>
            <a:r>
              <a:rPr lang="cs-CZ" sz="1800" dirty="0" err="1" smtClean="0"/>
              <a:t>from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people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France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1800" dirty="0" smtClean="0"/>
              <a:t>A </a:t>
            </a:r>
            <a:r>
              <a:rPr lang="cs-CZ" sz="1800" dirty="0" err="1" smtClean="0"/>
              <a:t>female</a:t>
            </a:r>
            <a:r>
              <a:rPr lang="cs-CZ" sz="1800" dirty="0" smtClean="0"/>
              <a:t> </a:t>
            </a:r>
            <a:r>
              <a:rPr lang="cs-CZ" sz="1800" dirty="0" err="1" smtClean="0"/>
              <a:t>figure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a Roman </a:t>
            </a:r>
            <a:r>
              <a:rPr lang="cs-CZ" sz="1800" dirty="0" err="1" smtClean="0"/>
              <a:t>goddess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freedom</a:t>
            </a:r>
            <a:endParaRPr lang="cs-CZ" sz="1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1800" dirty="0" err="1" smtClean="0"/>
              <a:t>Carries</a:t>
            </a:r>
            <a:r>
              <a:rPr lang="cs-CZ" sz="1800" dirty="0" smtClean="0"/>
              <a:t>  a </a:t>
            </a:r>
            <a:r>
              <a:rPr lang="cs-CZ" sz="1800" dirty="0" err="1" smtClean="0"/>
              <a:t>torch</a:t>
            </a:r>
            <a:r>
              <a:rPr lang="cs-CZ" sz="1800" dirty="0" smtClean="0"/>
              <a:t> and a tablet  (tabula </a:t>
            </a:r>
            <a:r>
              <a:rPr lang="cs-CZ" sz="1800" dirty="0" err="1" smtClean="0"/>
              <a:t>ansata</a:t>
            </a:r>
            <a:r>
              <a:rPr lang="cs-CZ" sz="1800" dirty="0" smtClean="0"/>
              <a:t>)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American</a:t>
            </a:r>
            <a:r>
              <a:rPr lang="cs-CZ" sz="1800" dirty="0" smtClean="0"/>
              <a:t> </a:t>
            </a:r>
            <a:r>
              <a:rPr lang="cs-CZ" sz="1800" dirty="0" err="1" smtClean="0"/>
              <a:t>Declaration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Independence</a:t>
            </a: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688408" cy="371246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Mount </a:t>
            </a:r>
            <a:r>
              <a:rPr lang="cs-CZ" dirty="0" err="1" smtClean="0"/>
              <a:t>Rushmore</a:t>
            </a:r>
            <a:r>
              <a:rPr lang="cs-CZ" dirty="0" smtClean="0"/>
              <a:t>:</a:t>
            </a:r>
          </a:p>
          <a:p>
            <a:pPr marL="0" indent="0"/>
            <a:endParaRPr lang="cs-CZ" sz="1900" dirty="0" smtClean="0"/>
          </a:p>
          <a:p>
            <a:pPr>
              <a:buFont typeface="Arial" pitchFamily="34" charset="0"/>
              <a:buChar char="•"/>
            </a:pPr>
            <a:r>
              <a:rPr lang="cs-CZ" sz="1900" dirty="0" smtClean="0"/>
              <a:t>18 m </a:t>
            </a:r>
            <a:r>
              <a:rPr lang="cs-CZ" sz="1900" dirty="0" err="1" smtClean="0"/>
              <a:t>sculptures</a:t>
            </a:r>
            <a:r>
              <a:rPr lang="cs-CZ" sz="1900" dirty="0" smtClean="0"/>
              <a:t> </a:t>
            </a:r>
            <a:r>
              <a:rPr lang="cs-CZ" sz="1900" dirty="0" err="1" smtClean="0"/>
              <a:t>of</a:t>
            </a:r>
            <a:r>
              <a:rPr lang="cs-CZ" sz="1900" dirty="0" smtClean="0"/>
              <a:t> </a:t>
            </a:r>
            <a:r>
              <a:rPr lang="cs-CZ" sz="1900" dirty="0" err="1" smtClean="0"/>
              <a:t>the</a:t>
            </a:r>
            <a:r>
              <a:rPr lang="cs-CZ" sz="1900" dirty="0" smtClean="0"/>
              <a:t> </a:t>
            </a:r>
            <a:r>
              <a:rPr lang="cs-CZ" sz="1900" dirty="0" err="1" smtClean="0"/>
              <a:t>heads</a:t>
            </a:r>
            <a:r>
              <a:rPr lang="cs-CZ" sz="1900" dirty="0" smtClean="0"/>
              <a:t> </a:t>
            </a:r>
            <a:r>
              <a:rPr lang="cs-CZ" sz="1900" dirty="0" err="1" smtClean="0"/>
              <a:t>of</a:t>
            </a:r>
            <a:r>
              <a:rPr lang="cs-CZ" sz="1900" dirty="0" smtClean="0"/>
              <a:t> US </a:t>
            </a:r>
            <a:r>
              <a:rPr lang="cs-CZ" sz="1900" dirty="0" err="1" smtClean="0"/>
              <a:t>presidents</a:t>
            </a:r>
            <a:r>
              <a:rPr lang="cs-CZ" sz="1900" dirty="0" smtClean="0"/>
              <a:t>: in </a:t>
            </a:r>
            <a:r>
              <a:rPr lang="cs-CZ" sz="1900" dirty="0" err="1" smtClean="0"/>
              <a:t>order</a:t>
            </a:r>
            <a:r>
              <a:rPr lang="cs-CZ" sz="1900" dirty="0" smtClean="0"/>
              <a:t> </a:t>
            </a:r>
            <a:r>
              <a:rPr lang="cs-CZ" sz="1900" dirty="0" err="1" smtClean="0"/>
              <a:t>from</a:t>
            </a:r>
            <a:r>
              <a:rPr lang="cs-CZ" sz="1900" dirty="0" smtClean="0"/>
              <a:t> </a:t>
            </a:r>
            <a:r>
              <a:rPr lang="cs-CZ" sz="1900" dirty="0" err="1" smtClean="0"/>
              <a:t>left</a:t>
            </a:r>
            <a:r>
              <a:rPr lang="cs-CZ" sz="1900" dirty="0" smtClean="0"/>
              <a:t> to </a:t>
            </a:r>
            <a:r>
              <a:rPr lang="cs-CZ" sz="1900" dirty="0" err="1" smtClean="0"/>
              <a:t>right</a:t>
            </a:r>
            <a:r>
              <a:rPr lang="cs-CZ" sz="1900" dirty="0" smtClean="0"/>
              <a:t> George Washington, Thomas </a:t>
            </a:r>
            <a:r>
              <a:rPr lang="cs-CZ" sz="1900" dirty="0" err="1" smtClean="0"/>
              <a:t>Jefferson</a:t>
            </a:r>
            <a:r>
              <a:rPr lang="cs-CZ" sz="1900" dirty="0" smtClean="0"/>
              <a:t>, Theodore Roosevelt and Abraham Lincoln</a:t>
            </a:r>
            <a:endParaRPr lang="cs-CZ" sz="19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THE IMPORTANT STATUES: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006" y="4293096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653136"/>
            <a:ext cx="144016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561877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467544" y="1124744"/>
            <a:ext cx="3960440" cy="3712464"/>
          </a:xfrm>
        </p:spPr>
        <p:txBody>
          <a:bodyPr>
            <a:normAutofit/>
          </a:bodyPr>
          <a:lstStyle/>
          <a:p>
            <a:r>
              <a:rPr lang="cs-CZ" dirty="0" err="1" smtClean="0"/>
              <a:t>Golden</a:t>
            </a:r>
            <a:r>
              <a:rPr lang="cs-CZ" dirty="0" smtClean="0"/>
              <a:t> </a:t>
            </a:r>
            <a:r>
              <a:rPr lang="cs-CZ" dirty="0" err="1" smtClean="0"/>
              <a:t>Gate</a:t>
            </a:r>
            <a:r>
              <a:rPr lang="cs-CZ" dirty="0" smtClean="0"/>
              <a:t> – San Francisco</a:t>
            </a:r>
          </a:p>
          <a:p>
            <a:pPr>
              <a:buFont typeface="Arial" pitchFamily="34" charset="0"/>
              <a:buChar char="•"/>
            </a:pP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bridge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connects</a:t>
            </a:r>
            <a:r>
              <a:rPr lang="cs-CZ" sz="1800" dirty="0" smtClean="0"/>
              <a:t> </a:t>
            </a:r>
            <a:r>
              <a:rPr lang="cs-CZ" sz="1800" dirty="0" err="1" smtClean="0"/>
              <a:t>North</a:t>
            </a:r>
            <a:r>
              <a:rPr lang="cs-CZ" sz="1800" dirty="0" smtClean="0"/>
              <a:t> </a:t>
            </a:r>
            <a:r>
              <a:rPr lang="cs-CZ" sz="1800" dirty="0" err="1" smtClean="0"/>
              <a:t>American</a:t>
            </a:r>
            <a:r>
              <a:rPr lang="cs-CZ" sz="1800" dirty="0" smtClean="0"/>
              <a:t> </a:t>
            </a:r>
            <a:r>
              <a:rPr lang="cs-CZ" sz="1800" dirty="0" err="1" smtClean="0"/>
              <a:t>Strait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Pacific</a:t>
            </a:r>
            <a:r>
              <a:rPr lang="cs-CZ" sz="1800" dirty="0" smtClean="0"/>
              <a:t> </a:t>
            </a:r>
            <a:r>
              <a:rPr lang="cs-CZ" sz="1800" dirty="0" err="1" smtClean="0"/>
              <a:t>Ocean</a:t>
            </a:r>
            <a:r>
              <a:rPr lang="cs-CZ" sz="18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is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symbol </a:t>
            </a:r>
            <a:r>
              <a:rPr lang="cs-CZ" sz="1800" dirty="0" err="1" smtClean="0"/>
              <a:t>of</a:t>
            </a:r>
            <a:r>
              <a:rPr lang="cs-CZ" sz="1800" dirty="0" smtClean="0"/>
              <a:t> San Francisco.</a:t>
            </a:r>
          </a:p>
          <a:p>
            <a:pPr>
              <a:buFont typeface="Arial" pitchFamily="34" charset="0"/>
              <a:buChar char="•"/>
            </a:pPr>
            <a:r>
              <a:rPr lang="cs-CZ" sz="1800" dirty="0" err="1" smtClean="0"/>
              <a:t>The</a:t>
            </a:r>
            <a:r>
              <a:rPr lang="cs-CZ" sz="1800" dirty="0" smtClean="0"/>
              <a:t> second </a:t>
            </a:r>
            <a:r>
              <a:rPr lang="cs-CZ" sz="1800" dirty="0" err="1" smtClean="0"/>
              <a:t>longest</a:t>
            </a:r>
            <a:r>
              <a:rPr lang="cs-CZ" sz="1800" dirty="0" smtClean="0"/>
              <a:t>  </a:t>
            </a:r>
            <a:r>
              <a:rPr lang="cs-CZ" sz="1800" dirty="0" err="1" smtClean="0"/>
              <a:t>suspension</a:t>
            </a:r>
            <a:r>
              <a:rPr lang="cs-CZ" sz="1800" dirty="0" smtClean="0"/>
              <a:t> </a:t>
            </a:r>
            <a:r>
              <a:rPr lang="cs-CZ" sz="1800" dirty="0" err="1" smtClean="0"/>
              <a:t>bridge</a:t>
            </a:r>
            <a:r>
              <a:rPr lang="cs-CZ" sz="1800" dirty="0" smtClean="0"/>
              <a:t> </a:t>
            </a:r>
            <a:r>
              <a:rPr lang="cs-CZ" sz="1800" dirty="0" err="1" smtClean="0"/>
              <a:t>span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USA (</a:t>
            </a:r>
            <a:r>
              <a:rPr lang="cs-CZ" sz="1800" dirty="0" err="1" smtClean="0"/>
              <a:t>after</a:t>
            </a:r>
            <a:r>
              <a:rPr lang="cs-CZ" sz="1800" dirty="0" smtClean="0"/>
              <a:t> </a:t>
            </a:r>
            <a:r>
              <a:rPr lang="cs-CZ" sz="1800" dirty="0" err="1" smtClean="0"/>
              <a:t>Verrazano-Narrows</a:t>
            </a:r>
            <a:r>
              <a:rPr lang="cs-CZ" sz="1800" dirty="0" smtClean="0"/>
              <a:t> </a:t>
            </a:r>
            <a:r>
              <a:rPr lang="cs-CZ" sz="1800" dirty="0" err="1" smtClean="0"/>
              <a:t>Bridge</a:t>
            </a:r>
            <a:r>
              <a:rPr lang="cs-CZ" sz="1800" dirty="0" smtClean="0"/>
              <a:t> in N. Y.).</a:t>
            </a:r>
          </a:p>
          <a:p>
            <a:pPr>
              <a:buFont typeface="Arial" pitchFamily="34" charset="0"/>
              <a:buChar char="•"/>
            </a:pPr>
            <a:r>
              <a:rPr lang="cs-CZ" sz="1800" dirty="0" err="1" smtClean="0"/>
              <a:t>Completed</a:t>
            </a:r>
            <a:r>
              <a:rPr lang="cs-CZ" sz="1800" dirty="0" smtClean="0"/>
              <a:t> in 1937.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832424" cy="3712464"/>
          </a:xfrm>
        </p:spPr>
        <p:txBody>
          <a:bodyPr>
            <a:normAutofit/>
          </a:bodyPr>
          <a:lstStyle/>
          <a:p>
            <a:r>
              <a:rPr lang="cs-CZ" dirty="0" err="1" smtClean="0"/>
              <a:t>Verrazzano-Narrows</a:t>
            </a:r>
            <a:r>
              <a:rPr lang="cs-CZ" dirty="0" smtClean="0"/>
              <a:t> </a:t>
            </a:r>
            <a:r>
              <a:rPr lang="cs-CZ" dirty="0" err="1" smtClean="0"/>
              <a:t>Bridge</a:t>
            </a:r>
            <a:r>
              <a:rPr lang="cs-CZ" dirty="0" smtClean="0"/>
              <a:t> – N. 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is</a:t>
            </a:r>
            <a:r>
              <a:rPr lang="cs-CZ" sz="1800" dirty="0" smtClean="0"/>
              <a:t> a double-</a:t>
            </a:r>
            <a:r>
              <a:rPr lang="cs-CZ" sz="1800" dirty="0" err="1" smtClean="0"/>
              <a:t>decked</a:t>
            </a:r>
            <a:r>
              <a:rPr lang="cs-CZ" sz="1800" dirty="0" smtClean="0"/>
              <a:t> </a:t>
            </a:r>
            <a:r>
              <a:rPr lang="cs-CZ" sz="1800" dirty="0" err="1" smtClean="0"/>
              <a:t>suspension</a:t>
            </a:r>
            <a:r>
              <a:rPr lang="cs-CZ" sz="1800" dirty="0" smtClean="0"/>
              <a:t> </a:t>
            </a:r>
            <a:r>
              <a:rPr lang="cs-CZ" sz="1800" dirty="0" err="1" smtClean="0"/>
              <a:t>bridge</a:t>
            </a:r>
            <a:r>
              <a:rPr lang="cs-CZ" sz="1800" dirty="0" smtClean="0"/>
              <a:t>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connects</a:t>
            </a:r>
            <a:r>
              <a:rPr lang="cs-CZ" sz="1800" dirty="0" smtClean="0"/>
              <a:t> </a:t>
            </a:r>
            <a:r>
              <a:rPr lang="cs-CZ" sz="1800" dirty="0" err="1" smtClean="0"/>
              <a:t>Staten</a:t>
            </a:r>
            <a:r>
              <a:rPr lang="cs-CZ" sz="1800" dirty="0" smtClean="0"/>
              <a:t> Island and Brooklyn.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is</a:t>
            </a:r>
            <a:r>
              <a:rPr lang="cs-CZ" sz="1800" dirty="0" smtClean="0"/>
              <a:t> </a:t>
            </a:r>
            <a:r>
              <a:rPr lang="cs-CZ" sz="1800" dirty="0" err="1" smtClean="0"/>
              <a:t>named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Italian</a:t>
            </a:r>
            <a:r>
              <a:rPr lang="cs-CZ" sz="1800" dirty="0" smtClean="0"/>
              <a:t> </a:t>
            </a:r>
            <a:r>
              <a:rPr lang="cs-CZ" sz="1800" dirty="0" err="1" smtClean="0"/>
              <a:t>explorer</a:t>
            </a:r>
            <a:r>
              <a:rPr lang="cs-CZ" sz="1800" dirty="0" smtClean="0"/>
              <a:t> Giovanni da </a:t>
            </a:r>
            <a:r>
              <a:rPr lang="cs-CZ" sz="1800" dirty="0" err="1" smtClean="0"/>
              <a:t>Verrazzano</a:t>
            </a:r>
            <a:r>
              <a:rPr lang="cs-CZ" sz="1800" dirty="0" smtClean="0"/>
              <a:t> .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16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most </a:t>
            </a:r>
            <a:r>
              <a:rPr lang="cs-CZ" dirty="0" err="1" smtClean="0"/>
              <a:t>important</a:t>
            </a:r>
            <a:r>
              <a:rPr lang="cs-CZ" dirty="0" smtClean="0"/>
              <a:t> </a:t>
            </a:r>
            <a:r>
              <a:rPr lang="cs-CZ" dirty="0" err="1" smtClean="0"/>
              <a:t>Bridges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653136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1241" y="450912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75980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YELLOWSTONE </a:t>
            </a:r>
            <a:r>
              <a:rPr lang="cs-CZ" dirty="0" err="1" smtClean="0"/>
              <a:t>National</a:t>
            </a:r>
            <a:r>
              <a:rPr lang="cs-CZ" dirty="0" smtClean="0"/>
              <a:t> Park:	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In Wyoming (</a:t>
            </a:r>
            <a:r>
              <a:rPr lang="cs-CZ" sz="2000" dirty="0" err="1" smtClean="0"/>
              <a:t>state</a:t>
            </a:r>
            <a:r>
              <a:rPr lang="cs-CZ" sz="2000" dirty="0" smtClean="0"/>
              <a:t>)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err="1" smtClean="0"/>
              <a:t>The</a:t>
            </a:r>
            <a:r>
              <a:rPr lang="cs-CZ" sz="2000" dirty="0" smtClean="0"/>
              <a:t> 1st </a:t>
            </a:r>
            <a:r>
              <a:rPr lang="cs-CZ" sz="2000" dirty="0" err="1" smtClean="0"/>
              <a:t>national</a:t>
            </a:r>
            <a:r>
              <a:rPr lang="cs-CZ" sz="2000" dirty="0" smtClean="0"/>
              <a:t> park in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world</a:t>
            </a:r>
            <a:r>
              <a:rPr lang="cs-CZ" sz="20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err="1" smtClean="0"/>
              <a:t>Wildlife</a:t>
            </a:r>
            <a:r>
              <a:rPr lang="cs-CZ" sz="2000" dirty="0" smtClean="0"/>
              <a:t>, </a:t>
            </a:r>
            <a:r>
              <a:rPr lang="cs-CZ" sz="2000" dirty="0" err="1" smtClean="0"/>
              <a:t>geothermal</a:t>
            </a:r>
            <a:r>
              <a:rPr lang="cs-CZ" sz="2000" dirty="0" smtClean="0"/>
              <a:t> </a:t>
            </a:r>
            <a:r>
              <a:rPr lang="cs-CZ" sz="2000" dirty="0" err="1" smtClean="0"/>
              <a:t>features</a:t>
            </a:r>
            <a:r>
              <a:rPr lang="cs-CZ" sz="2000" dirty="0" smtClean="0"/>
              <a:t>: </a:t>
            </a:r>
            <a:r>
              <a:rPr lang="cs-CZ" sz="2000" dirty="0" err="1" smtClean="0"/>
              <a:t>Old</a:t>
            </a:r>
            <a:r>
              <a:rPr lang="cs-CZ" sz="2000" dirty="0" smtClean="0"/>
              <a:t> </a:t>
            </a:r>
            <a:r>
              <a:rPr lang="cs-CZ" sz="2000" dirty="0" err="1" smtClean="0"/>
              <a:t>Faithful</a:t>
            </a:r>
            <a:r>
              <a:rPr lang="cs-CZ" sz="2000" dirty="0" smtClean="0"/>
              <a:t> </a:t>
            </a:r>
            <a:r>
              <a:rPr lang="cs-CZ" sz="2000" dirty="0" err="1" smtClean="0"/>
              <a:t>Geyser</a:t>
            </a:r>
            <a:r>
              <a:rPr lang="cs-CZ" sz="2000" dirty="0" smtClean="0"/>
              <a:t>, </a:t>
            </a:r>
            <a:r>
              <a:rPr lang="cs-CZ" sz="2000" dirty="0" err="1" smtClean="0"/>
              <a:t>subalpine</a:t>
            </a:r>
            <a:r>
              <a:rPr lang="cs-CZ" sz="2000" dirty="0" smtClean="0"/>
              <a:t> </a:t>
            </a:r>
            <a:r>
              <a:rPr lang="cs-CZ" sz="2000" dirty="0" err="1" smtClean="0"/>
              <a:t>forest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GLACIER </a:t>
            </a:r>
            <a:r>
              <a:rPr lang="cs-CZ" dirty="0" err="1" smtClean="0"/>
              <a:t>National</a:t>
            </a:r>
            <a:r>
              <a:rPr lang="cs-CZ" dirty="0" smtClean="0"/>
              <a:t> Park: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In Montana (</a:t>
            </a:r>
            <a:r>
              <a:rPr lang="cs-CZ" sz="2000" dirty="0" err="1" smtClean="0"/>
              <a:t>state</a:t>
            </a:r>
            <a:r>
              <a:rPr lang="cs-CZ" sz="2000" dirty="0" smtClean="0"/>
              <a:t>)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130 </a:t>
            </a:r>
            <a:r>
              <a:rPr lang="cs-CZ" sz="2000" dirty="0" err="1" smtClean="0"/>
              <a:t>lakes</a:t>
            </a:r>
            <a:endParaRPr lang="cs-CZ" sz="2000" dirty="0" smtClean="0"/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1000 </a:t>
            </a:r>
            <a:r>
              <a:rPr lang="cs-CZ" sz="2000" dirty="0" err="1" smtClean="0"/>
              <a:t>different</a:t>
            </a:r>
            <a:r>
              <a:rPr lang="cs-CZ" sz="2000" dirty="0" smtClean="0"/>
              <a:t> species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plants</a:t>
            </a:r>
            <a:endParaRPr lang="cs-CZ" sz="2000" dirty="0" smtClean="0"/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100 </a:t>
            </a:r>
            <a:r>
              <a:rPr lang="cs-CZ" sz="2000" dirty="0" err="1" smtClean="0"/>
              <a:t>of</a:t>
            </a:r>
            <a:r>
              <a:rPr lang="cs-CZ" sz="2000" dirty="0" smtClean="0"/>
              <a:t> species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animals</a:t>
            </a:r>
            <a:r>
              <a:rPr lang="cs-CZ" sz="2000" dirty="0" smtClean="0"/>
              <a:t>: grizzly, </a:t>
            </a:r>
            <a:r>
              <a:rPr lang="cs-CZ" sz="2000" dirty="0" err="1" smtClean="0"/>
              <a:t>mountain</a:t>
            </a:r>
            <a:r>
              <a:rPr lang="cs-CZ" sz="2000" dirty="0" smtClean="0"/>
              <a:t> </a:t>
            </a:r>
            <a:r>
              <a:rPr lang="cs-CZ" sz="2000" dirty="0" err="1" smtClean="0"/>
              <a:t>goats</a:t>
            </a:r>
            <a:endParaRPr lang="cs-CZ" sz="20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National</a:t>
            </a:r>
            <a:r>
              <a:rPr lang="cs-CZ" dirty="0" smtClean="0"/>
              <a:t> </a:t>
            </a:r>
            <a:r>
              <a:rPr lang="cs-CZ" dirty="0" err="1" smtClean="0"/>
              <a:t>parks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58112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72514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058239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NEW YORK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000" dirty="0" err="1" smtClean="0"/>
              <a:t>Population</a:t>
            </a:r>
            <a:r>
              <a:rPr lang="cs-CZ" sz="2000" dirty="0" smtClean="0"/>
              <a:t> </a:t>
            </a:r>
            <a:r>
              <a:rPr lang="cs-CZ" sz="2000" dirty="0" err="1" smtClean="0"/>
              <a:t>over</a:t>
            </a:r>
            <a:r>
              <a:rPr lang="cs-CZ" sz="2000" dirty="0" smtClean="0"/>
              <a:t> 8 </a:t>
            </a:r>
            <a:r>
              <a:rPr lang="cs-CZ" sz="2000" dirty="0" err="1" smtClean="0"/>
              <a:t>million</a:t>
            </a:r>
            <a:endParaRPr lang="cs-CZ" sz="20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000" dirty="0" smtClean="0"/>
              <a:t>Center </a:t>
            </a:r>
            <a:r>
              <a:rPr lang="cs-CZ" sz="2000" dirty="0" err="1" smtClean="0"/>
              <a:t>for</a:t>
            </a:r>
            <a:r>
              <a:rPr lang="cs-CZ" sz="2000" dirty="0" smtClean="0"/>
              <a:t> finance and </a:t>
            </a:r>
            <a:r>
              <a:rPr lang="cs-CZ" sz="2000" dirty="0" err="1" smtClean="0"/>
              <a:t>culture</a:t>
            </a:r>
            <a:endParaRPr lang="cs-CZ" sz="20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largest</a:t>
            </a:r>
            <a:r>
              <a:rPr lang="cs-CZ" sz="2000" dirty="0" smtClean="0"/>
              <a:t> </a:t>
            </a:r>
            <a:r>
              <a:rPr lang="cs-CZ" sz="2000" dirty="0" err="1" smtClean="0"/>
              <a:t>gateway</a:t>
            </a:r>
            <a:r>
              <a:rPr lang="cs-CZ" sz="2000" dirty="0" smtClean="0"/>
              <a:t> </a:t>
            </a:r>
            <a:r>
              <a:rPr lang="cs-CZ" sz="2000" dirty="0" err="1" smtClean="0"/>
              <a:t>for</a:t>
            </a:r>
            <a:r>
              <a:rPr lang="cs-CZ" sz="2000" dirty="0" smtClean="0"/>
              <a:t> </a:t>
            </a:r>
            <a:r>
              <a:rPr lang="cs-CZ" sz="2000" dirty="0" err="1" smtClean="0"/>
              <a:t>immigration</a:t>
            </a:r>
            <a:endParaRPr lang="cs-CZ" sz="20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000" dirty="0" err="1" smtClean="0"/>
              <a:t>Favourite</a:t>
            </a:r>
            <a:r>
              <a:rPr lang="cs-CZ" sz="2000" dirty="0" smtClean="0"/>
              <a:t> </a:t>
            </a:r>
            <a:r>
              <a:rPr lang="cs-CZ" sz="2000" dirty="0" err="1" smtClean="0"/>
              <a:t>destination</a:t>
            </a:r>
            <a:r>
              <a:rPr lang="cs-CZ" sz="2000" dirty="0" smtClean="0"/>
              <a:t> </a:t>
            </a:r>
            <a:r>
              <a:rPr lang="cs-CZ" sz="2000" dirty="0" err="1" smtClean="0"/>
              <a:t>for</a:t>
            </a:r>
            <a:r>
              <a:rPr lang="cs-CZ" sz="2000" dirty="0" smtClean="0"/>
              <a:t> many </a:t>
            </a:r>
            <a:r>
              <a:rPr lang="cs-CZ" sz="2000" dirty="0" err="1" smtClean="0"/>
              <a:t>foreign</a:t>
            </a:r>
            <a:r>
              <a:rPr lang="cs-CZ" sz="2000" dirty="0" smtClean="0"/>
              <a:t> </a:t>
            </a:r>
            <a:r>
              <a:rPr lang="cs-CZ" sz="2000" dirty="0" err="1" smtClean="0"/>
              <a:t>visitors</a:t>
            </a:r>
            <a:r>
              <a:rPr lang="cs-CZ" sz="2000" dirty="0" smtClean="0"/>
              <a:t>	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CHICAGO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2.7 </a:t>
            </a:r>
            <a:r>
              <a:rPr lang="cs-CZ" sz="2000" dirty="0" err="1" smtClean="0"/>
              <a:t>million</a:t>
            </a:r>
            <a:r>
              <a:rPr lang="cs-CZ" sz="2000" dirty="0" smtClean="0"/>
              <a:t> </a:t>
            </a:r>
            <a:r>
              <a:rPr lang="cs-CZ" sz="2000" dirty="0" err="1" smtClean="0"/>
              <a:t>people</a:t>
            </a:r>
            <a:endParaRPr lang="cs-CZ" sz="2000" dirty="0" smtClean="0"/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3rd most </a:t>
            </a:r>
            <a:r>
              <a:rPr lang="cs-CZ" sz="2000" dirty="0" err="1" smtClean="0"/>
              <a:t>populous</a:t>
            </a:r>
            <a:r>
              <a:rPr lang="cs-CZ" sz="2000" dirty="0" smtClean="0"/>
              <a:t> city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err="1" smtClean="0"/>
              <a:t>The</a:t>
            </a:r>
            <a:r>
              <a:rPr lang="cs-CZ" sz="2000" dirty="0" smtClean="0"/>
              <a:t> center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culture</a:t>
            </a:r>
            <a:r>
              <a:rPr lang="cs-CZ" sz="2000" dirty="0" smtClean="0"/>
              <a:t> – Navy </a:t>
            </a:r>
            <a:r>
              <a:rPr lang="cs-CZ" sz="2000" dirty="0" err="1" smtClean="0"/>
              <a:t>Pier</a:t>
            </a:r>
            <a:r>
              <a:rPr lang="cs-CZ" sz="2000" dirty="0" smtClean="0"/>
              <a:t>, Chicago </a:t>
            </a:r>
            <a:r>
              <a:rPr lang="cs-CZ" sz="2000" dirty="0" err="1" smtClean="0"/>
              <a:t>Theatre</a:t>
            </a:r>
            <a:endParaRPr lang="cs-CZ" sz="2000" dirty="0" smtClean="0"/>
          </a:p>
          <a:p>
            <a:pPr>
              <a:buFont typeface="Arial" pitchFamily="34" charset="0"/>
              <a:buChar char="•"/>
            </a:pPr>
            <a:endParaRPr lang="cs-CZ" sz="1600" dirty="0" smtClean="0"/>
          </a:p>
          <a:p>
            <a:endParaRPr lang="cs-CZ" sz="16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most </a:t>
            </a:r>
            <a:r>
              <a:rPr lang="cs-CZ" dirty="0" err="1" smtClean="0"/>
              <a:t>famous</a:t>
            </a:r>
            <a:r>
              <a:rPr lang="cs-CZ" dirty="0" smtClean="0"/>
              <a:t> </a:t>
            </a:r>
            <a:r>
              <a:rPr lang="cs-CZ" dirty="0" err="1" smtClean="0"/>
              <a:t>cities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63143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63143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076086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000" dirty="0" err="1" smtClean="0"/>
              <a:t>It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in Los Angeles in </a:t>
            </a:r>
            <a:r>
              <a:rPr lang="cs-CZ" sz="2000" dirty="0" err="1" smtClean="0"/>
              <a:t>California</a:t>
            </a:r>
            <a:r>
              <a:rPr lang="cs-CZ" sz="2000" dirty="0" smtClean="0"/>
              <a:t>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000" dirty="0" err="1" smtClean="0"/>
              <a:t>It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a </a:t>
            </a:r>
            <a:r>
              <a:rPr lang="cs-CZ" sz="2000" dirty="0" err="1" smtClean="0"/>
              <a:t>favourite</a:t>
            </a:r>
            <a:r>
              <a:rPr lang="cs-CZ" sz="2000" dirty="0" smtClean="0"/>
              <a:t> </a:t>
            </a:r>
            <a:r>
              <a:rPr lang="cs-CZ" sz="2000" dirty="0" err="1" smtClean="0"/>
              <a:t>touristic</a:t>
            </a:r>
            <a:r>
              <a:rPr lang="cs-CZ" sz="2000" dirty="0" smtClean="0"/>
              <a:t> </a:t>
            </a:r>
            <a:r>
              <a:rPr lang="cs-CZ" sz="2000" dirty="0" err="1" smtClean="0"/>
              <a:t>attraction</a:t>
            </a:r>
            <a:r>
              <a:rPr lang="cs-CZ" sz="2000" dirty="0" smtClean="0"/>
              <a:t>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000" dirty="0" err="1" smtClean="0"/>
              <a:t>This</a:t>
            </a:r>
            <a:r>
              <a:rPr lang="cs-CZ" sz="2000" dirty="0" smtClean="0"/>
              <a:t> place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famous</a:t>
            </a:r>
            <a:r>
              <a:rPr lang="cs-CZ" sz="2000" dirty="0" smtClean="0"/>
              <a:t> </a:t>
            </a:r>
            <a:r>
              <a:rPr lang="cs-CZ" sz="2000" dirty="0" err="1" smtClean="0"/>
              <a:t>for</a:t>
            </a:r>
            <a:r>
              <a:rPr lang="cs-CZ" sz="2000" dirty="0" smtClean="0"/>
              <a:t> </a:t>
            </a:r>
            <a:r>
              <a:rPr lang="cs-CZ" sz="2000" dirty="0" err="1" smtClean="0"/>
              <a:t>American</a:t>
            </a:r>
            <a:r>
              <a:rPr lang="cs-CZ" sz="2000" dirty="0" smtClean="0"/>
              <a:t> film and TV </a:t>
            </a:r>
            <a:r>
              <a:rPr lang="cs-CZ" sz="2000" dirty="0" err="1" smtClean="0"/>
              <a:t>industry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000" dirty="0" err="1" smtClean="0"/>
              <a:t>There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a </a:t>
            </a:r>
            <a:r>
              <a:rPr lang="cs-CZ" sz="2000" dirty="0" err="1" smtClean="0"/>
              <a:t>world-famous</a:t>
            </a:r>
            <a:r>
              <a:rPr lang="cs-CZ" sz="2000" dirty="0" smtClean="0"/>
              <a:t>  </a:t>
            </a:r>
            <a:r>
              <a:rPr lang="cs-CZ" sz="2000" dirty="0" err="1" smtClean="0"/>
              <a:t>heading</a:t>
            </a:r>
            <a:r>
              <a:rPr lang="cs-CZ" sz="2000" dirty="0" smtClean="0"/>
              <a:t> in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hills</a:t>
            </a:r>
            <a:r>
              <a:rPr lang="cs-CZ" sz="20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can</a:t>
            </a:r>
            <a:r>
              <a:rPr lang="cs-CZ" sz="2000" dirty="0" smtClean="0"/>
              <a:t> </a:t>
            </a:r>
            <a:r>
              <a:rPr lang="cs-CZ" sz="2000" dirty="0" err="1" smtClean="0"/>
              <a:t>see</a:t>
            </a:r>
            <a:r>
              <a:rPr lang="cs-CZ" sz="2000" dirty="0" smtClean="0"/>
              <a:t> </a:t>
            </a:r>
            <a:r>
              <a:rPr lang="cs-CZ" sz="2000" dirty="0" err="1" smtClean="0"/>
              <a:t>there</a:t>
            </a:r>
            <a:r>
              <a:rPr lang="cs-CZ" sz="2000" dirty="0" smtClean="0"/>
              <a:t> a ´Hollywood </a:t>
            </a:r>
            <a:r>
              <a:rPr lang="cs-CZ" sz="2000" dirty="0" err="1" smtClean="0"/>
              <a:t>Walk</a:t>
            </a:r>
            <a:r>
              <a:rPr lang="cs-CZ" sz="2000" dirty="0" smtClean="0"/>
              <a:t>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Fame</a:t>
            </a:r>
            <a:r>
              <a:rPr lang="cs-CZ" sz="2000" dirty="0" smtClean="0"/>
              <a:t>´.</a:t>
            </a:r>
          </a:p>
          <a:p>
            <a:endParaRPr lang="cs-CZ" sz="20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Hollywood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797441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25829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735225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97441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545973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LAS VEGAS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000" dirty="0" err="1" smtClean="0"/>
              <a:t>Casinos</a:t>
            </a:r>
            <a:r>
              <a:rPr lang="cs-CZ" sz="2000" dirty="0" smtClean="0"/>
              <a:t> and </a:t>
            </a:r>
            <a:r>
              <a:rPr lang="cs-CZ" sz="2000" dirty="0" err="1" smtClean="0"/>
              <a:t>hotels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CALIFORNIA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000" dirty="0" smtClean="0"/>
              <a:t>Long </a:t>
            </a:r>
            <a:r>
              <a:rPr lang="cs-CZ" sz="2000" dirty="0" err="1" smtClean="0"/>
              <a:t>beaches</a:t>
            </a:r>
            <a:endParaRPr lang="cs-CZ" sz="20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places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entertaintment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43667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415697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7896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4th July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000" dirty="0" err="1" smtClean="0"/>
              <a:t>Americans</a:t>
            </a:r>
            <a:r>
              <a:rPr lang="cs-CZ" sz="2000" dirty="0" smtClean="0"/>
              <a:t> </a:t>
            </a:r>
            <a:r>
              <a:rPr lang="cs-CZ" sz="2000" dirty="0" err="1" smtClean="0"/>
              <a:t>celebrate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/>
              <a:t>D</a:t>
            </a:r>
            <a:r>
              <a:rPr lang="cs-CZ" sz="2000" dirty="0" err="1" smtClean="0"/>
              <a:t>ay</a:t>
            </a:r>
            <a:r>
              <a:rPr lang="cs-CZ" sz="2000" dirty="0" smtClean="0"/>
              <a:t>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Independance</a:t>
            </a:r>
            <a:r>
              <a:rPr lang="cs-CZ" sz="2000" dirty="0" smtClean="0"/>
              <a:t>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000" dirty="0" err="1" smtClean="0"/>
              <a:t>It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/>
              <a:t> </a:t>
            </a:r>
            <a:r>
              <a:rPr lang="cs-CZ" sz="2000" dirty="0" smtClean="0"/>
              <a:t>a </a:t>
            </a:r>
            <a:r>
              <a:rPr lang="cs-CZ" sz="2000" dirty="0" err="1" smtClean="0"/>
              <a:t>federal</a:t>
            </a:r>
            <a:r>
              <a:rPr lang="cs-CZ" sz="2000" dirty="0" smtClean="0"/>
              <a:t> </a:t>
            </a:r>
            <a:r>
              <a:rPr lang="cs-CZ" sz="2000" dirty="0" err="1" smtClean="0"/>
              <a:t>holiday</a:t>
            </a:r>
            <a:r>
              <a:rPr lang="cs-CZ" sz="2000" dirty="0" smtClean="0"/>
              <a:t> = many </a:t>
            </a:r>
            <a:r>
              <a:rPr lang="cs-CZ" sz="2000" dirty="0" err="1" smtClean="0"/>
              <a:t>people</a:t>
            </a:r>
            <a:r>
              <a:rPr lang="cs-CZ" sz="2000" dirty="0" smtClean="0"/>
              <a:t> </a:t>
            </a:r>
            <a:r>
              <a:rPr lang="cs-CZ" sz="2000" dirty="0" err="1" smtClean="0"/>
              <a:t>take</a:t>
            </a:r>
            <a:r>
              <a:rPr lang="cs-CZ" sz="2000" dirty="0" smtClean="0"/>
              <a:t> </a:t>
            </a:r>
            <a:r>
              <a:rPr lang="cs-CZ" sz="2000" dirty="0" err="1" smtClean="0"/>
              <a:t>advantage</a:t>
            </a:r>
            <a:r>
              <a:rPr lang="cs-CZ" sz="2000" dirty="0" smtClean="0"/>
              <a:t> </a:t>
            </a:r>
            <a:r>
              <a:rPr lang="cs-CZ" sz="2000" dirty="0" err="1" smtClean="0"/>
              <a:t>of</a:t>
            </a:r>
            <a:r>
              <a:rPr lang="cs-CZ" sz="2000" dirty="0" smtClean="0"/>
              <a:t> 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day</a:t>
            </a:r>
            <a:r>
              <a:rPr lang="cs-CZ" sz="2000" dirty="0" smtClean="0"/>
              <a:t> </a:t>
            </a:r>
            <a:r>
              <a:rPr lang="cs-CZ" sz="2000" dirty="0" err="1" smtClean="0"/>
              <a:t>off</a:t>
            </a:r>
            <a:r>
              <a:rPr lang="cs-CZ" sz="2000" dirty="0" smtClean="0"/>
              <a:t> and </a:t>
            </a:r>
            <a:r>
              <a:rPr lang="cs-CZ" sz="2000" dirty="0" err="1" smtClean="0"/>
              <a:t>the</a:t>
            </a:r>
            <a:r>
              <a:rPr lang="cs-CZ" sz="2000" dirty="0" smtClean="0"/>
              <a:t> sunny </a:t>
            </a:r>
            <a:r>
              <a:rPr lang="cs-CZ" sz="2000" dirty="0" err="1" smtClean="0"/>
              <a:t>weather</a:t>
            </a:r>
            <a:r>
              <a:rPr lang="cs-CZ" sz="2000" dirty="0" smtClean="0"/>
              <a:t> = </a:t>
            </a:r>
            <a:r>
              <a:rPr lang="cs-CZ" sz="2000" dirty="0" err="1" smtClean="0"/>
              <a:t>they</a:t>
            </a:r>
            <a:r>
              <a:rPr lang="cs-CZ" sz="2000" dirty="0" smtClean="0"/>
              <a:t> </a:t>
            </a:r>
            <a:r>
              <a:rPr lang="cs-CZ" sz="2000" dirty="0" err="1" smtClean="0"/>
              <a:t>have</a:t>
            </a:r>
            <a:r>
              <a:rPr lang="cs-CZ" sz="2000" dirty="0" smtClean="0"/>
              <a:t> </a:t>
            </a:r>
            <a:r>
              <a:rPr lang="cs-CZ" sz="2000" dirty="0" err="1" smtClean="0"/>
              <a:t>parties</a:t>
            </a:r>
            <a:r>
              <a:rPr lang="cs-CZ" sz="2000" dirty="0" smtClean="0"/>
              <a:t>, </a:t>
            </a:r>
            <a:r>
              <a:rPr lang="cs-CZ" sz="2000" dirty="0" err="1" smtClean="0"/>
              <a:t>parades</a:t>
            </a:r>
            <a:r>
              <a:rPr lang="cs-CZ" sz="2000" dirty="0" smtClean="0"/>
              <a:t>, </a:t>
            </a:r>
            <a:r>
              <a:rPr lang="cs-CZ" sz="2000" dirty="0" err="1" smtClean="0"/>
              <a:t>picnics</a:t>
            </a:r>
            <a:r>
              <a:rPr lang="cs-CZ" sz="2000" dirty="0" smtClean="0"/>
              <a:t>, </a:t>
            </a:r>
            <a:r>
              <a:rPr lang="cs-CZ" sz="2000" dirty="0" err="1" smtClean="0"/>
              <a:t>fireworks</a:t>
            </a:r>
            <a:r>
              <a:rPr lang="cs-CZ" sz="2000" dirty="0" smtClean="0"/>
              <a:t>.</a:t>
            </a:r>
          </a:p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644008" y="1097280"/>
            <a:ext cx="3960440" cy="456396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   11th </a:t>
            </a:r>
            <a:r>
              <a:rPr lang="cs-CZ" dirty="0" err="1" smtClean="0"/>
              <a:t>September</a:t>
            </a:r>
            <a:endParaRPr lang="cs-CZ" dirty="0" smtClean="0"/>
          </a:p>
          <a:p>
            <a:r>
              <a:rPr lang="cs-CZ" sz="1600" dirty="0" smtClean="0"/>
              <a:t>     </a:t>
            </a:r>
            <a:r>
              <a:rPr lang="cs-CZ" sz="2000" dirty="0" smtClean="0"/>
              <a:t>In 2001 a </a:t>
            </a:r>
            <a:r>
              <a:rPr lang="cs-CZ" sz="2000" dirty="0" err="1" smtClean="0"/>
              <a:t>terroristic</a:t>
            </a:r>
            <a:r>
              <a:rPr lang="cs-CZ" sz="2000" dirty="0" smtClean="0"/>
              <a:t> </a:t>
            </a:r>
            <a:r>
              <a:rPr lang="cs-CZ" sz="2000" dirty="0" err="1" smtClean="0"/>
              <a:t>attack</a:t>
            </a:r>
            <a:r>
              <a:rPr lang="cs-CZ" sz="2000" dirty="0" smtClean="0"/>
              <a:t>: - </a:t>
            </a:r>
            <a:r>
              <a:rPr lang="cs-CZ" sz="2000" dirty="0" err="1" smtClean="0"/>
              <a:t>an</a:t>
            </a:r>
            <a:r>
              <a:rPr lang="cs-CZ" sz="2000" dirty="0" smtClean="0"/>
              <a:t> </a:t>
            </a:r>
            <a:r>
              <a:rPr lang="cs-CZ" sz="2000" dirty="0" err="1" smtClean="0"/>
              <a:t>Islamic</a:t>
            </a:r>
            <a:r>
              <a:rPr lang="cs-CZ" sz="2000" dirty="0" smtClean="0"/>
              <a:t> militant </a:t>
            </a:r>
            <a:r>
              <a:rPr lang="cs-CZ" sz="2000" dirty="0" err="1" smtClean="0"/>
              <a:t>group</a:t>
            </a:r>
            <a:r>
              <a:rPr lang="cs-CZ" sz="2000" dirty="0" smtClean="0"/>
              <a:t> Al-</a:t>
            </a:r>
            <a:r>
              <a:rPr lang="cs-CZ" sz="2000" dirty="0" err="1" smtClean="0"/>
              <a:t>Qaeda</a:t>
            </a:r>
            <a:r>
              <a:rPr lang="cs-CZ" sz="2000" dirty="0" smtClean="0"/>
              <a:t> </a:t>
            </a:r>
            <a:r>
              <a:rPr lang="cs-CZ" sz="2000" dirty="0" err="1" smtClean="0"/>
              <a:t>hijacked</a:t>
            </a:r>
            <a:r>
              <a:rPr lang="cs-CZ" sz="2000" dirty="0" smtClean="0"/>
              <a:t> </a:t>
            </a:r>
            <a:r>
              <a:rPr lang="cs-CZ" sz="2000" dirty="0" err="1" smtClean="0"/>
              <a:t>planes</a:t>
            </a:r>
            <a:r>
              <a:rPr lang="cs-CZ" sz="2000" dirty="0" smtClean="0"/>
              <a:t> -  2 </a:t>
            </a:r>
            <a:r>
              <a:rPr lang="cs-CZ" sz="2000" dirty="0" err="1" smtClean="0"/>
              <a:t>planes</a:t>
            </a:r>
            <a:r>
              <a:rPr lang="cs-CZ" sz="2000" dirty="0" smtClean="0"/>
              <a:t> </a:t>
            </a:r>
            <a:r>
              <a:rPr lang="cs-CZ" sz="2000" dirty="0" err="1" smtClean="0"/>
              <a:t>crashed</a:t>
            </a:r>
            <a:r>
              <a:rPr lang="cs-CZ" sz="2000" dirty="0" smtClean="0"/>
              <a:t> </a:t>
            </a:r>
            <a:r>
              <a:rPr lang="cs-CZ" sz="2000" dirty="0" err="1" smtClean="0"/>
              <a:t>into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World</a:t>
            </a:r>
            <a:r>
              <a:rPr lang="cs-CZ" sz="2000" dirty="0" smtClean="0"/>
              <a:t> </a:t>
            </a:r>
            <a:r>
              <a:rPr lang="cs-CZ" sz="2000" dirty="0" err="1" smtClean="0"/>
              <a:t>Trade</a:t>
            </a:r>
            <a:r>
              <a:rPr lang="cs-CZ" sz="2000" dirty="0" smtClean="0"/>
              <a:t> Center in N. Y. and 1 plane </a:t>
            </a:r>
            <a:r>
              <a:rPr lang="cs-CZ" sz="2000" dirty="0" err="1" smtClean="0"/>
              <a:t>into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Western </a:t>
            </a:r>
            <a:r>
              <a:rPr lang="cs-CZ" sz="2000" dirty="0" err="1" smtClean="0"/>
              <a:t>side</a:t>
            </a:r>
            <a:r>
              <a:rPr lang="cs-CZ" sz="2000" dirty="0" smtClean="0"/>
              <a:t>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Pentagon in Washington ,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fourth</a:t>
            </a:r>
            <a:r>
              <a:rPr lang="cs-CZ" sz="2000" dirty="0" smtClean="0"/>
              <a:t> plane </a:t>
            </a:r>
            <a:r>
              <a:rPr lang="cs-CZ" sz="2000" dirty="0" err="1" smtClean="0"/>
              <a:t>crashed</a:t>
            </a:r>
            <a:r>
              <a:rPr lang="cs-CZ" sz="2000" dirty="0" smtClean="0"/>
              <a:t> </a:t>
            </a:r>
            <a:r>
              <a:rPr lang="cs-CZ" sz="2000" dirty="0" err="1" smtClean="0"/>
              <a:t>into</a:t>
            </a:r>
            <a:r>
              <a:rPr lang="cs-CZ" sz="2000" dirty="0" smtClean="0"/>
              <a:t> a </a:t>
            </a:r>
            <a:r>
              <a:rPr lang="cs-CZ" sz="2000" dirty="0" err="1" smtClean="0"/>
              <a:t>field</a:t>
            </a:r>
            <a:r>
              <a:rPr lang="cs-CZ" sz="2000" dirty="0" smtClean="0"/>
              <a:t> </a:t>
            </a:r>
            <a:r>
              <a:rPr lang="cs-CZ" sz="2000" dirty="0" err="1" smtClean="0"/>
              <a:t>near</a:t>
            </a:r>
            <a:r>
              <a:rPr lang="cs-CZ" sz="2000" dirty="0" smtClean="0"/>
              <a:t> </a:t>
            </a:r>
            <a:r>
              <a:rPr lang="cs-CZ" sz="2000" dirty="0" err="1" smtClean="0"/>
              <a:t>Shanksville</a:t>
            </a:r>
            <a:r>
              <a:rPr lang="cs-CZ" sz="2000" dirty="0" smtClean="0"/>
              <a:t> in </a:t>
            </a:r>
            <a:r>
              <a:rPr lang="cs-CZ" sz="2000" dirty="0" err="1" smtClean="0"/>
              <a:t>Pennsylvania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most </a:t>
            </a:r>
            <a:r>
              <a:rPr lang="cs-CZ" dirty="0" err="1" smtClean="0"/>
              <a:t>important</a:t>
            </a:r>
            <a:r>
              <a:rPr lang="cs-CZ" dirty="0" smtClean="0"/>
              <a:t> </a:t>
            </a:r>
            <a:r>
              <a:rPr lang="cs-CZ" dirty="0" err="1" smtClean="0"/>
              <a:t>dates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3306" y="479715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8112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830370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Some</a:t>
            </a:r>
            <a:r>
              <a:rPr lang="cs-CZ" dirty="0" smtClean="0"/>
              <a:t> </a:t>
            </a:r>
            <a:r>
              <a:rPr lang="cs-CZ" dirty="0" err="1" smtClean="0"/>
              <a:t>interesting</a:t>
            </a:r>
            <a:r>
              <a:rPr lang="cs-CZ" dirty="0" smtClean="0"/>
              <a:t> </a:t>
            </a:r>
            <a:r>
              <a:rPr lang="cs-CZ" dirty="0" err="1" smtClean="0"/>
              <a:t>information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chosen</a:t>
            </a:r>
            <a:r>
              <a:rPr lang="cs-CZ" dirty="0" smtClean="0"/>
              <a:t> </a:t>
            </a:r>
            <a:r>
              <a:rPr lang="cs-CZ" dirty="0" err="1" smtClean="0"/>
              <a:t>states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                                </a:t>
            </a:r>
            <a:r>
              <a:rPr lang="cs-CZ" dirty="0" err="1" smtClean="0"/>
              <a:t>Nordic</a:t>
            </a:r>
            <a:r>
              <a:rPr lang="cs-CZ" dirty="0" smtClean="0"/>
              <a:t> ski </a:t>
            </a:r>
            <a:r>
              <a:rPr lang="cs-CZ" dirty="0" err="1" smtClean="0"/>
              <a:t>competitions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err="1" smtClean="0"/>
              <a:t>Yellowhammer</a:t>
            </a:r>
            <a:r>
              <a:rPr lang="cs-CZ" dirty="0" smtClean="0"/>
              <a:t> </a:t>
            </a:r>
            <a:r>
              <a:rPr lang="cs-CZ" dirty="0" err="1" smtClean="0"/>
              <a:t>birds</a:t>
            </a:r>
            <a:endParaRPr lang="cs-CZ" dirty="0" smtClean="0"/>
          </a:p>
          <a:p>
            <a:r>
              <a:rPr lang="cs-CZ" dirty="0" err="1" smtClean="0"/>
              <a:t>Tree</a:t>
            </a:r>
            <a:r>
              <a:rPr lang="cs-CZ" dirty="0" smtClean="0"/>
              <a:t>: </a:t>
            </a:r>
            <a:r>
              <a:rPr lang="cs-CZ" dirty="0" err="1" smtClean="0"/>
              <a:t>Longleaf</a:t>
            </a:r>
            <a:r>
              <a:rPr lang="cs-CZ" dirty="0" smtClean="0"/>
              <a:t> Pine</a:t>
            </a:r>
          </a:p>
          <a:p>
            <a:r>
              <a:rPr lang="cs-CZ" dirty="0" err="1" smtClean="0"/>
              <a:t>State</a:t>
            </a:r>
            <a:r>
              <a:rPr lang="cs-CZ" dirty="0" smtClean="0"/>
              <a:t> </a:t>
            </a:r>
            <a:r>
              <a:rPr lang="cs-CZ" dirty="0" err="1" smtClean="0"/>
              <a:t>flower</a:t>
            </a:r>
            <a:r>
              <a:rPr lang="cs-CZ" dirty="0" smtClean="0"/>
              <a:t> </a:t>
            </a:r>
            <a:r>
              <a:rPr lang="cs-CZ" dirty="0" err="1" smtClean="0"/>
              <a:t>Camelia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648" y="733421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492896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90464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would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to visit in </a:t>
            </a:r>
            <a:r>
              <a:rPr lang="cs-CZ" dirty="0" err="1" smtClean="0"/>
              <a:t>the</a:t>
            </a:r>
            <a:r>
              <a:rPr lang="cs-CZ" dirty="0" smtClean="0"/>
              <a:t> USA?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012" y="378904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855516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9185" y="1079167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16" y="83820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4100" y="83820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295645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41116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9735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749040" cy="3712464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dirty="0" err="1" smtClean="0"/>
              <a:t>What</a:t>
            </a:r>
            <a:r>
              <a:rPr lang="cs-CZ" dirty="0" smtClean="0"/>
              <a:t> basic </a:t>
            </a:r>
            <a:r>
              <a:rPr lang="cs-CZ" dirty="0" err="1" smtClean="0"/>
              <a:t>information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USA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know</a:t>
            </a:r>
            <a:r>
              <a:rPr lang="cs-CZ" dirty="0" smtClean="0"/>
              <a:t>?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What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know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Geography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USA?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904432" cy="3712464"/>
          </a:xfrm>
        </p:spPr>
        <p:txBody>
          <a:bodyPr/>
          <a:lstStyle/>
          <a:p>
            <a:r>
              <a:rPr lang="cs-CZ" dirty="0" smtClean="0"/>
              <a:t>3. </a:t>
            </a:r>
            <a:r>
              <a:rPr lang="cs-CZ" dirty="0" err="1" smtClean="0"/>
              <a:t>What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know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History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USA?</a:t>
            </a:r>
          </a:p>
          <a:p>
            <a:endParaRPr lang="cs-CZ" dirty="0" smtClean="0"/>
          </a:p>
          <a:p>
            <a:r>
              <a:rPr lang="cs-CZ" dirty="0" smtClean="0"/>
              <a:t>4. </a:t>
            </a: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National</a:t>
            </a:r>
            <a:r>
              <a:rPr lang="cs-CZ" dirty="0" smtClean="0"/>
              <a:t> </a:t>
            </a:r>
            <a:r>
              <a:rPr lang="cs-CZ" dirty="0" err="1" smtClean="0"/>
              <a:t>parks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know</a:t>
            </a:r>
            <a:r>
              <a:rPr lang="cs-CZ" dirty="0" smtClean="0"/>
              <a:t>?	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Answer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questions</a:t>
            </a:r>
            <a:r>
              <a:rPr lang="cs-CZ" dirty="0" smtClean="0"/>
              <a:t>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11192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683568" y="1124744"/>
            <a:ext cx="3672408" cy="441995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5. </a:t>
            </a:r>
            <a:r>
              <a:rPr lang="cs-CZ" sz="3000" dirty="0" err="1" smtClean="0"/>
              <a:t>What</a:t>
            </a:r>
            <a:r>
              <a:rPr lang="cs-CZ" sz="3000" dirty="0" smtClean="0"/>
              <a:t> do </a:t>
            </a:r>
            <a:r>
              <a:rPr lang="cs-CZ" sz="3000" dirty="0" err="1" smtClean="0"/>
              <a:t>you</a:t>
            </a:r>
            <a:r>
              <a:rPr lang="cs-CZ" sz="3000" dirty="0" smtClean="0"/>
              <a:t> </a:t>
            </a:r>
            <a:r>
              <a:rPr lang="cs-CZ" sz="3000" dirty="0" err="1" smtClean="0"/>
              <a:t>know</a:t>
            </a:r>
            <a:r>
              <a:rPr lang="cs-CZ" sz="3000" dirty="0" smtClean="0"/>
              <a:t> </a:t>
            </a:r>
            <a:r>
              <a:rPr lang="cs-CZ" sz="3000" dirty="0" err="1" smtClean="0"/>
              <a:t>about</a:t>
            </a:r>
            <a:r>
              <a:rPr lang="cs-CZ" sz="3000" dirty="0" smtClean="0"/>
              <a:t> </a:t>
            </a:r>
            <a:r>
              <a:rPr lang="cs-CZ" sz="3000" dirty="0" err="1" smtClean="0"/>
              <a:t>the</a:t>
            </a:r>
            <a:r>
              <a:rPr lang="cs-CZ" sz="3000" dirty="0" smtClean="0"/>
              <a:t> </a:t>
            </a:r>
            <a:r>
              <a:rPr lang="cs-CZ" sz="3000" dirty="0" err="1" smtClean="0"/>
              <a:t>American</a:t>
            </a:r>
            <a:r>
              <a:rPr lang="cs-CZ" sz="3000" dirty="0" smtClean="0"/>
              <a:t> flag?</a:t>
            </a:r>
          </a:p>
          <a:p>
            <a:endParaRPr lang="cs-CZ" sz="3000" dirty="0" smtClean="0"/>
          </a:p>
          <a:p>
            <a:r>
              <a:rPr lang="cs-CZ" sz="3000" dirty="0" smtClean="0"/>
              <a:t>6. </a:t>
            </a:r>
            <a:r>
              <a:rPr lang="cs-CZ" sz="3000" dirty="0" err="1" smtClean="0"/>
              <a:t>What</a:t>
            </a:r>
            <a:r>
              <a:rPr lang="cs-CZ" sz="3000" dirty="0" smtClean="0"/>
              <a:t> </a:t>
            </a:r>
            <a:r>
              <a:rPr lang="cs-CZ" sz="3000" dirty="0" err="1" smtClean="0"/>
              <a:t>is</a:t>
            </a:r>
            <a:r>
              <a:rPr lang="cs-CZ" sz="3000" dirty="0" smtClean="0"/>
              <a:t> </a:t>
            </a:r>
            <a:r>
              <a:rPr lang="cs-CZ" sz="3000" dirty="0" err="1" smtClean="0"/>
              <a:t>the</a:t>
            </a:r>
            <a:r>
              <a:rPr lang="cs-CZ" sz="3000" dirty="0" smtClean="0"/>
              <a:t> </a:t>
            </a:r>
            <a:r>
              <a:rPr lang="cs-CZ" sz="3000" dirty="0" err="1" smtClean="0"/>
              <a:t>name</a:t>
            </a:r>
            <a:r>
              <a:rPr lang="cs-CZ" sz="3000" dirty="0" smtClean="0"/>
              <a:t> </a:t>
            </a:r>
            <a:r>
              <a:rPr lang="cs-CZ" sz="3000" dirty="0" err="1" smtClean="0"/>
              <a:t>of</a:t>
            </a:r>
            <a:r>
              <a:rPr lang="cs-CZ" sz="3000" dirty="0" smtClean="0"/>
              <a:t> </a:t>
            </a:r>
            <a:r>
              <a:rPr lang="cs-CZ" sz="3000" dirty="0" err="1" smtClean="0"/>
              <a:t>the</a:t>
            </a:r>
            <a:r>
              <a:rPr lang="cs-CZ" sz="3000" dirty="0" smtClean="0"/>
              <a:t> </a:t>
            </a:r>
            <a:r>
              <a:rPr lang="cs-CZ" sz="3000" dirty="0" err="1" smtClean="0"/>
              <a:t>American</a:t>
            </a:r>
            <a:r>
              <a:rPr lang="cs-CZ" sz="3000" dirty="0" smtClean="0"/>
              <a:t> </a:t>
            </a:r>
          </a:p>
          <a:p>
            <a:r>
              <a:rPr lang="cs-CZ" sz="3000" dirty="0"/>
              <a:t> </a:t>
            </a:r>
            <a:r>
              <a:rPr lang="cs-CZ" sz="3000" dirty="0" smtClean="0"/>
              <a:t>   anthem?</a:t>
            </a:r>
          </a:p>
          <a:p>
            <a:endParaRPr lang="cs-CZ" sz="3000" dirty="0" smtClean="0"/>
          </a:p>
          <a:p>
            <a:r>
              <a:rPr lang="cs-CZ" sz="3000" dirty="0" smtClean="0"/>
              <a:t>7. </a:t>
            </a:r>
            <a:r>
              <a:rPr lang="cs-CZ" sz="3000" dirty="0" err="1" smtClean="0"/>
              <a:t>What</a:t>
            </a:r>
            <a:r>
              <a:rPr lang="cs-CZ" sz="3000" dirty="0" smtClean="0"/>
              <a:t> </a:t>
            </a:r>
            <a:r>
              <a:rPr lang="cs-CZ" sz="3000" dirty="0" err="1" smtClean="0"/>
              <a:t>can</a:t>
            </a:r>
            <a:r>
              <a:rPr lang="cs-CZ" sz="3000" dirty="0" smtClean="0"/>
              <a:t> </a:t>
            </a:r>
            <a:r>
              <a:rPr lang="cs-CZ" sz="3000" dirty="0" err="1" smtClean="0"/>
              <a:t>you</a:t>
            </a:r>
            <a:r>
              <a:rPr lang="cs-CZ" sz="3000" dirty="0" smtClean="0"/>
              <a:t> </a:t>
            </a:r>
            <a:r>
              <a:rPr lang="cs-CZ" sz="3000" dirty="0" err="1" smtClean="0"/>
              <a:t>find</a:t>
            </a:r>
            <a:r>
              <a:rPr lang="cs-CZ" sz="3000" dirty="0" smtClean="0"/>
              <a:t> in Pentagon?</a:t>
            </a:r>
            <a:endParaRPr lang="cs-CZ" sz="3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832424" cy="4347944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8. </a:t>
            </a:r>
            <a:r>
              <a:rPr lang="cs-CZ" sz="3000" dirty="0" err="1" smtClean="0"/>
              <a:t>What</a:t>
            </a:r>
            <a:r>
              <a:rPr lang="cs-CZ" sz="3000" dirty="0" smtClean="0"/>
              <a:t> </a:t>
            </a:r>
            <a:r>
              <a:rPr lang="cs-CZ" sz="3000" dirty="0" err="1" smtClean="0"/>
              <a:t>is</a:t>
            </a:r>
            <a:r>
              <a:rPr lang="cs-CZ" sz="3000" dirty="0" smtClean="0"/>
              <a:t> </a:t>
            </a:r>
            <a:r>
              <a:rPr lang="cs-CZ" sz="3000" dirty="0" err="1" smtClean="0"/>
              <a:t>the</a:t>
            </a:r>
            <a:r>
              <a:rPr lang="cs-CZ" sz="3000" dirty="0" smtClean="0"/>
              <a:t> </a:t>
            </a:r>
            <a:r>
              <a:rPr lang="cs-CZ" sz="3000" dirty="0" err="1" smtClean="0"/>
              <a:t>White</a:t>
            </a:r>
            <a:r>
              <a:rPr lang="cs-CZ" sz="3000" dirty="0" smtClean="0"/>
              <a:t> House </a:t>
            </a:r>
            <a:r>
              <a:rPr lang="cs-CZ" sz="3000" dirty="0" err="1" smtClean="0"/>
              <a:t>for</a:t>
            </a:r>
            <a:r>
              <a:rPr lang="cs-CZ" sz="3000" dirty="0" smtClean="0"/>
              <a:t>?</a:t>
            </a:r>
          </a:p>
          <a:p>
            <a:endParaRPr lang="cs-CZ" sz="3000" dirty="0" smtClean="0"/>
          </a:p>
          <a:p>
            <a:r>
              <a:rPr lang="cs-CZ" sz="3000" dirty="0" smtClean="0"/>
              <a:t>9. </a:t>
            </a:r>
            <a:r>
              <a:rPr lang="cs-CZ" sz="3000" dirty="0" err="1" smtClean="0"/>
              <a:t>Why</a:t>
            </a:r>
            <a:r>
              <a:rPr lang="cs-CZ" sz="3000" dirty="0" smtClean="0"/>
              <a:t> </a:t>
            </a:r>
            <a:r>
              <a:rPr lang="cs-CZ" sz="3000" dirty="0" err="1" smtClean="0"/>
              <a:t>is</a:t>
            </a:r>
            <a:r>
              <a:rPr lang="cs-CZ" sz="3000" dirty="0" smtClean="0"/>
              <a:t> Mount </a:t>
            </a:r>
            <a:r>
              <a:rPr lang="cs-CZ" sz="3000" dirty="0" err="1" smtClean="0"/>
              <a:t>Rushmore</a:t>
            </a:r>
            <a:r>
              <a:rPr lang="cs-CZ" sz="3000" dirty="0" smtClean="0"/>
              <a:t> </a:t>
            </a:r>
            <a:r>
              <a:rPr lang="cs-CZ" sz="3000" dirty="0" err="1" smtClean="0"/>
              <a:t>famous</a:t>
            </a:r>
            <a:r>
              <a:rPr lang="cs-CZ" sz="3000" dirty="0" smtClean="0"/>
              <a:t>?</a:t>
            </a:r>
          </a:p>
          <a:p>
            <a:endParaRPr lang="cs-CZ" sz="3000" dirty="0" smtClean="0"/>
          </a:p>
          <a:p>
            <a:r>
              <a:rPr lang="cs-CZ" sz="3000" dirty="0" smtClean="0"/>
              <a:t>10. </a:t>
            </a:r>
            <a:r>
              <a:rPr lang="cs-CZ" sz="3000" dirty="0" err="1" smtClean="0"/>
              <a:t>What</a:t>
            </a:r>
            <a:r>
              <a:rPr lang="cs-CZ" sz="3000" dirty="0" smtClean="0"/>
              <a:t> do </a:t>
            </a:r>
            <a:r>
              <a:rPr lang="cs-CZ" sz="3000" dirty="0" err="1" smtClean="0"/>
              <a:t>you</a:t>
            </a:r>
            <a:r>
              <a:rPr lang="cs-CZ" sz="3000" dirty="0" smtClean="0"/>
              <a:t> </a:t>
            </a:r>
            <a:r>
              <a:rPr lang="cs-CZ" sz="3000" dirty="0" err="1" smtClean="0"/>
              <a:t>know</a:t>
            </a:r>
            <a:r>
              <a:rPr lang="cs-CZ" sz="3000" dirty="0" smtClean="0"/>
              <a:t> </a:t>
            </a:r>
            <a:r>
              <a:rPr lang="cs-CZ" sz="3000" dirty="0" err="1" smtClean="0"/>
              <a:t>about</a:t>
            </a:r>
            <a:r>
              <a:rPr lang="cs-CZ" sz="3000" dirty="0" smtClean="0"/>
              <a:t> </a:t>
            </a:r>
            <a:r>
              <a:rPr lang="cs-CZ" sz="3000" dirty="0" err="1" smtClean="0"/>
              <a:t>the</a:t>
            </a:r>
            <a:r>
              <a:rPr lang="cs-CZ" sz="3000" dirty="0" smtClean="0"/>
              <a:t> </a:t>
            </a:r>
            <a:r>
              <a:rPr lang="cs-CZ" sz="3000" dirty="0" err="1" smtClean="0"/>
              <a:t>Statue</a:t>
            </a:r>
            <a:r>
              <a:rPr lang="cs-CZ" sz="3000" dirty="0" smtClean="0"/>
              <a:t> </a:t>
            </a:r>
            <a:r>
              <a:rPr lang="cs-CZ" sz="3000" dirty="0" err="1" smtClean="0"/>
              <a:t>of</a:t>
            </a:r>
            <a:r>
              <a:rPr lang="cs-CZ" sz="3000" dirty="0" smtClean="0"/>
              <a:t> </a:t>
            </a:r>
            <a:r>
              <a:rPr lang="cs-CZ" sz="3000" dirty="0" err="1" smtClean="0"/>
              <a:t>Liberty</a:t>
            </a:r>
            <a:r>
              <a:rPr lang="cs-CZ" sz="3000" dirty="0" smtClean="0"/>
              <a:t>?</a:t>
            </a:r>
            <a:endParaRPr lang="cs-CZ" sz="30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Answer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questions</a:t>
            </a:r>
            <a:r>
              <a:rPr lang="cs-CZ" dirty="0" smtClean="0"/>
              <a:t>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08618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605024" cy="3712464"/>
          </a:xfrm>
        </p:spPr>
        <p:txBody>
          <a:bodyPr/>
          <a:lstStyle/>
          <a:p>
            <a:r>
              <a:rPr lang="cs-CZ" dirty="0" smtClean="0"/>
              <a:t>11. </a:t>
            </a: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Golden</a:t>
            </a:r>
            <a:r>
              <a:rPr lang="cs-CZ" dirty="0" smtClean="0"/>
              <a:t> </a:t>
            </a:r>
            <a:r>
              <a:rPr lang="cs-CZ" dirty="0" err="1" smtClean="0"/>
              <a:t>Gate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r>
              <a:rPr lang="cs-CZ" dirty="0" smtClean="0"/>
              <a:t>12. </a:t>
            </a:r>
            <a:r>
              <a:rPr lang="cs-CZ" dirty="0" err="1" smtClean="0"/>
              <a:t>What</a:t>
            </a:r>
            <a:r>
              <a:rPr lang="cs-CZ" dirty="0" smtClean="0"/>
              <a:t> do </a:t>
            </a:r>
            <a:r>
              <a:rPr lang="cs-CZ" dirty="0" err="1" smtClean="0"/>
              <a:t>Americans</a:t>
            </a:r>
            <a:r>
              <a:rPr lang="cs-CZ" dirty="0" smtClean="0"/>
              <a:t> </a:t>
            </a:r>
            <a:r>
              <a:rPr lang="cs-CZ" dirty="0" err="1" smtClean="0"/>
              <a:t>celebrate</a:t>
            </a:r>
            <a:r>
              <a:rPr lang="cs-CZ" dirty="0" smtClean="0"/>
              <a:t> on 4th July?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760416" cy="3712464"/>
          </a:xfrm>
        </p:spPr>
        <p:txBody>
          <a:bodyPr/>
          <a:lstStyle/>
          <a:p>
            <a:r>
              <a:rPr lang="cs-CZ" dirty="0" smtClean="0"/>
              <a:t>13. </a:t>
            </a: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happened</a:t>
            </a:r>
            <a:r>
              <a:rPr lang="cs-CZ" dirty="0" smtClean="0"/>
              <a:t> on 11th </a:t>
            </a:r>
            <a:r>
              <a:rPr lang="cs-CZ" dirty="0" err="1" smtClean="0"/>
              <a:t>September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r>
              <a:rPr lang="cs-CZ" dirty="0" smtClean="0"/>
              <a:t>14. </a:t>
            </a: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Hollywood?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Answer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questions</a:t>
            </a:r>
            <a:r>
              <a:rPr lang="cs-CZ" dirty="0" smtClean="0"/>
              <a:t>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236462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Úhly">
  <a:themeElements>
    <a:clrScheme name="Úhly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Úhly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Úhl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656</TotalTime>
  <Words>1069</Words>
  <Application>Microsoft Office PowerPoint</Application>
  <PresentationFormat>Předvádění na obrazovce (4:3)</PresentationFormat>
  <Paragraphs>151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Úhly</vt:lpstr>
      <vt:lpstr>Prezentace aplikace PowerPoint</vt:lpstr>
      <vt:lpstr>   Anotace:  VM je prezentace o USA, která je doplňkovým materiálem k učebnici Project 2 (5. lekce, oddíl Culture). Prezentace je věnována žákům 8. ročníku. Učitel pomocí vhodně volených otázek může  prezentaci oživit. Na konci prezentace je úkol – speaking activity a samotná prezentace je uzavřena 14 otázkami k prezentaci, NA které žáci odpovídají.  Ilustrace: www.office.microsoft.com  Pilotáž: Pilotáž byla provedena v hodinách anglického jazyka u žáků 8. ročníku. Prezentací žáci získali ucelený pohled O SpojenÝCH státECH americkÝCH. Během prezentace se Žáci aktivně zapojovali a Řadu věcí vysvětlovali sami.   </vt:lpstr>
      <vt:lpstr>The UNITED STATES OF AMERICA</vt:lpstr>
      <vt:lpstr>Here are some basic facts about the USA: </vt:lpstr>
      <vt:lpstr>The flag and the anthem: </vt:lpstr>
      <vt:lpstr>The important dates in History of the USA:</vt:lpstr>
      <vt:lpstr>Geographical facts:</vt:lpstr>
      <vt:lpstr>The most important Landmarks:</vt:lpstr>
      <vt:lpstr>Important buildings:</vt:lpstr>
      <vt:lpstr>THE IMPORTANT STATUES:</vt:lpstr>
      <vt:lpstr>The most important Bridges:</vt:lpstr>
      <vt:lpstr>National parks:</vt:lpstr>
      <vt:lpstr>The most famous cities:</vt:lpstr>
      <vt:lpstr>Hollywood</vt:lpstr>
      <vt:lpstr>The places for entertaintment:</vt:lpstr>
      <vt:lpstr>The most important dates:</vt:lpstr>
      <vt:lpstr>Some interesting information about the chosen states:</vt:lpstr>
      <vt:lpstr>What would you like to visit in the USA?</vt:lpstr>
      <vt:lpstr>Answer the questions:</vt:lpstr>
      <vt:lpstr>Answer the questions:</vt:lpstr>
      <vt:lpstr>Answer the questions: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 Koláčková</dc:creator>
  <cp:lastModifiedBy>H Koláčková</cp:lastModifiedBy>
  <cp:revision>50</cp:revision>
  <dcterms:created xsi:type="dcterms:W3CDTF">2011-10-14T09:00:52Z</dcterms:created>
  <dcterms:modified xsi:type="dcterms:W3CDTF">2012-06-22T11:52:19Z</dcterms:modified>
</cp:coreProperties>
</file>