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0" r:id="rId3"/>
    <p:sldId id="257" r:id="rId4"/>
    <p:sldId id="258" r:id="rId5"/>
    <p:sldId id="269" r:id="rId6"/>
    <p:sldId id="259" r:id="rId7"/>
    <p:sldId id="270" r:id="rId8"/>
    <p:sldId id="260" r:id="rId9"/>
    <p:sldId id="277" r:id="rId10"/>
    <p:sldId id="261" r:id="rId11"/>
    <p:sldId id="262" r:id="rId12"/>
    <p:sldId id="271" r:id="rId13"/>
    <p:sldId id="263" r:id="rId14"/>
    <p:sldId id="264" r:id="rId15"/>
    <p:sldId id="272" r:id="rId16"/>
    <p:sldId id="273" r:id="rId17"/>
    <p:sldId id="265" r:id="rId18"/>
    <p:sldId id="274" r:id="rId19"/>
    <p:sldId id="266" r:id="rId20"/>
    <p:sldId id="275" r:id="rId21"/>
    <p:sldId id="267" r:id="rId22"/>
    <p:sldId id="268" r:id="rId23"/>
    <p:sldId id="276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emf"/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emf"/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2.png"/><Relationship Id="rId4" Type="http://schemas.openxmlformats.org/officeDocument/2006/relationships/image" Target="../media/image41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r>
              <a:rPr lang="cs-CZ" dirty="0" smtClean="0"/>
              <a:t>PŘEDMĚT</a:t>
            </a:r>
            <a:r>
              <a:rPr lang="cs-CZ" dirty="0" smtClean="0"/>
              <a:t>: Anglický jazyk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Animal </a:t>
            </a:r>
            <a:r>
              <a:rPr lang="cs-CZ" dirty="0" err="1" smtClean="0"/>
              <a:t>babies</a:t>
            </a:r>
            <a:endParaRPr lang="cs-CZ" dirty="0" smtClean="0"/>
          </a:p>
          <a:p>
            <a:r>
              <a:rPr lang="cs-CZ" dirty="0" smtClean="0"/>
              <a:t>AUTOR: Jana Veselá, </a:t>
            </a:r>
            <a:r>
              <a:rPr lang="cs-CZ" dirty="0" err="1" smtClean="0"/>
              <a:t>DiS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DATUM VYTVOŘENÍ: 14. 4.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23_JV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4841508"/>
          </a:xfrm>
        </p:spPr>
        <p:txBody>
          <a:bodyPr/>
          <a:lstStyle/>
          <a:p>
            <a:r>
              <a:rPr lang="cs-CZ" sz="1600" u="sng" dirty="0" smtClean="0"/>
              <a:t>Anotace: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Výukovým materiálem je prezentace ke zvířecím mláďatům. Prezentace je určena pro žáky 7. tříd do hodin anglického jazyka. Žáci se naučí názvy mláďat v angličtině. Na konci prezentace je test, zda si žáci zapamatovali alespoň některá zvířata.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u="sng" dirty="0" smtClean="0"/>
              <a:t>Ilustrace:</a:t>
            </a:r>
            <a:r>
              <a:rPr lang="cs-CZ" sz="1600" dirty="0" smtClean="0"/>
              <a:t> </a:t>
            </a:r>
            <a:r>
              <a:rPr lang="cs-CZ" sz="1600" dirty="0" smtClean="0">
                <a:hlinkClick r:id="rId2"/>
              </a:rPr>
              <a:t>www.office.microsoft.com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u="sng" dirty="0" smtClean="0"/>
              <a:t>Pilotáž: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Pilotáž byla provedena v hodinách anglického jazyka ve třídách 7. ročníku. Žáci si rozšířili slovní zásobu a zároveň si ověřili, kolik slovíček si zapamatovali z této prezentace.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9948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DOG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PUPPY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36912"/>
            <a:ext cx="1675961" cy="2197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62848"/>
            <a:ext cx="1656184" cy="217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5711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CAT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KITTEN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924944"/>
            <a:ext cx="1765687" cy="1791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36132"/>
            <a:ext cx="2088232" cy="1661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803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FOX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CUB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2313817" cy="1452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0968"/>
            <a:ext cx="1791092" cy="1753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932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HORSE	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FOAL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08920"/>
            <a:ext cx="1511482" cy="233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8881"/>
            <a:ext cx="1584176" cy="2429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196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DEER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FAWN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58860"/>
            <a:ext cx="1584176" cy="2419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24944"/>
            <a:ext cx="2401038" cy="1600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20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SHEEP	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LAMB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1366156" cy="2087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140968"/>
            <a:ext cx="2637084" cy="1693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954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RABBIT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BUNNY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52936"/>
            <a:ext cx="2108372" cy="2062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63565"/>
            <a:ext cx="1584176" cy="240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719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DUCK	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DUCKLING</a:t>
            </a:r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2556851" cy="2524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24944"/>
            <a:ext cx="3079642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954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HEN	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CHICK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84984"/>
            <a:ext cx="2530972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12976"/>
            <a:ext cx="254790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0030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GOOSE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GOSLING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40968"/>
            <a:ext cx="322123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837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PIG	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PIGLET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3068960"/>
            <a:ext cx="2529091" cy="169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38154"/>
            <a:ext cx="2592288" cy="170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029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COW	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CALF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983" y="3068960"/>
            <a:ext cx="314363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68960"/>
            <a:ext cx="3023262" cy="1981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064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GOAT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BILLY/A KID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08920"/>
            <a:ext cx="1874934" cy="2995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0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DONKEY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FOAL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852936"/>
            <a:ext cx="1796134" cy="2756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860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LION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CUB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58184"/>
            <a:ext cx="1728192" cy="2753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20888"/>
            <a:ext cx="1815629" cy="2815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031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 ELEPHANT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CALF</a:t>
            </a:r>
            <a:endParaRPr lang="cs-CZ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40968"/>
            <a:ext cx="3097289" cy="1975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36912"/>
            <a:ext cx="1862231" cy="2519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18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BEAR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CUB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068960"/>
            <a:ext cx="2915192" cy="1888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315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KANGAROO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JOEY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29000"/>
            <a:ext cx="3323357" cy="190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592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BUTTERFLY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CATERPILLAR</a:t>
            </a:r>
            <a:endParaRPr lang="cs-CZ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52936"/>
            <a:ext cx="2649957" cy="1954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5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80928"/>
            <a:ext cx="1612824" cy="249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402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FROG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TADPOLE</a:t>
            </a:r>
            <a:endParaRPr lang="cs-CZ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36912"/>
            <a:ext cx="1853737" cy="2770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3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24944"/>
            <a:ext cx="2237479" cy="2269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006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Animal </a:t>
            </a:r>
            <a:r>
              <a:rPr lang="cs-CZ" dirty="0" err="1" smtClean="0"/>
              <a:t>babies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 SPIDER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A SPIDERLING</a:t>
            </a:r>
            <a:endParaRPr lang="cs-CZ" dirty="0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96952"/>
            <a:ext cx="2440284" cy="2371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50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2160240" cy="2422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479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052736"/>
            <a:ext cx="7125113" cy="3168352"/>
          </a:xfrm>
        </p:spPr>
        <p:txBody>
          <a:bodyPr/>
          <a:lstStyle/>
          <a:p>
            <a:pPr algn="ctr"/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 animal </a:t>
            </a:r>
            <a:r>
              <a:rPr lang="cs-CZ" dirty="0" err="1" smtClean="0"/>
              <a:t>babies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837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0102264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FAWN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FOAL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GOSLING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530" name="Picture 2" descr="C:\Users\ZS SLOVAN\Downloads\MB9003295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68760"/>
            <a:ext cx="1058416" cy="105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36912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4" descr="C:\Users\ZS SLOVAN\Downloads\MB9003302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908" y="3789040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938" y="515719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360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2397396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FAWN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FOAL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GOSLING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530" name="Picture 2" descr="C:\Users\ZS SLOVAN\Downloads\MB9003295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68760"/>
            <a:ext cx="1058416" cy="105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36912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4" descr="C:\Users\ZS SLOVAN\Downloads\MB90033023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3908" y="3789040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4938" y="515719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678088" y="2924944"/>
            <a:ext cx="2397968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22530" idx="3"/>
          </p:cNvCxnSpPr>
          <p:nvPr/>
        </p:nvCxnSpPr>
        <p:spPr>
          <a:xfrm>
            <a:off x="2678088" y="1797968"/>
            <a:ext cx="2253952" cy="2423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747476" y="3166120"/>
            <a:ext cx="2040548" cy="12709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2533" idx="3"/>
          </p:cNvCxnSpPr>
          <p:nvPr/>
        </p:nvCxnSpPr>
        <p:spPr>
          <a:xfrm flipV="1">
            <a:off x="2805362" y="1797968"/>
            <a:ext cx="2126678" cy="39244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5688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7567474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DUCKLING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PIGLET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CALF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46228"/>
            <a:ext cx="1127804" cy="112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92896"/>
            <a:ext cx="1142555" cy="1142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420" y="3789040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428" y="515719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32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9861799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DUCKLING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PIGLET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CALF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46228"/>
            <a:ext cx="1127804" cy="112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92896"/>
            <a:ext cx="1142555" cy="1142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420" y="3789040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428" y="515719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762227" y="1810130"/>
            <a:ext cx="2097805" cy="25801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762227" y="3064173"/>
            <a:ext cx="2097805" cy="24530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839852" y="3100193"/>
            <a:ext cx="2020180" cy="1290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839852" y="1810130"/>
            <a:ext cx="2092188" cy="39122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734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3281758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CHICK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LAMB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FOAL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040" y="256490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186" y="3777921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515719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950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646940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CUB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CHICK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11.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LAMB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12.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FOAL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040" y="256490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186" y="3777921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515719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750096" y="1761964"/>
            <a:ext cx="2037928" cy="26171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853618" y="3070550"/>
            <a:ext cx="1934406" cy="595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53618" y="4379137"/>
            <a:ext cx="1934406" cy="12101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853618" y="1844824"/>
            <a:ext cx="1934406" cy="38775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660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609200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CATERPILLAR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KITTEN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BUNNY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JOEY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454" y="1196752"/>
            <a:ext cx="1135895" cy="113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2564904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3861048"/>
            <a:ext cx="1105272" cy="110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508518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5381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8972920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13.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CATERPILLAR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14.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KITTEN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15.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BUNNY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16.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JOEY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454" y="1196752"/>
            <a:ext cx="1135895" cy="1135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2564904"/>
            <a:ext cx="1058416" cy="1058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3861048"/>
            <a:ext cx="1105272" cy="1105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194" y="508518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853618" y="1764699"/>
            <a:ext cx="1862398" cy="13294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781610" y="3094112"/>
            <a:ext cx="2078422" cy="25562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2828466" y="1916832"/>
            <a:ext cx="2247590" cy="24968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2853618" y="4413684"/>
            <a:ext cx="2006414" cy="12367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71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3609282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TADPOLE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PUPPY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CALF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20.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BILLY/ A KID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598" y="119675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630" y="2578936"/>
            <a:ext cx="1116392" cy="1116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133" y="380179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014" y="5085184"/>
            <a:ext cx="1206268" cy="1206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4851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7177305"/>
              </p:ext>
            </p:extLst>
          </p:nvPr>
        </p:nvGraphicFramePr>
        <p:xfrm>
          <a:off x="1043608" y="692696"/>
          <a:ext cx="7200800" cy="5616624"/>
        </p:xfrm>
        <a:graphic>
          <a:graphicData uri="http://schemas.openxmlformats.org/drawingml/2006/table">
            <a:tbl>
              <a:tblPr firstRow="1" bandRow="1">
                <a:tableStyleId>{6E25E649-3F16-4E02-A733-19D2CDBF48F0}</a:tableStyleId>
              </a:tblPr>
              <a:tblGrid>
                <a:gridCol w="3600400"/>
                <a:gridCol w="3600400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Find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correct</a:t>
                      </a:r>
                      <a:r>
                        <a:rPr lang="cs-CZ" baseline="0" dirty="0" smtClean="0"/>
                        <a:t> pair!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17.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TADPOLE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18.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PUPPY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19.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CALF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smtClean="0"/>
                        <a:t>20.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BILLY/ A KID</a:t>
                      </a:r>
                      <a:endParaRPr lang="cs-CZ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7598" y="1196752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630" y="2578936"/>
            <a:ext cx="1116392" cy="1116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133" y="3801794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014" y="5085184"/>
            <a:ext cx="1206268" cy="1206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>
            <a:stCxn id="26626" idx="3"/>
          </p:cNvCxnSpPr>
          <p:nvPr/>
        </p:nvCxnSpPr>
        <p:spPr>
          <a:xfrm>
            <a:off x="2798022" y="1761964"/>
            <a:ext cx="1990002" cy="38272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26627" idx="3"/>
          </p:cNvCxnSpPr>
          <p:nvPr/>
        </p:nvCxnSpPr>
        <p:spPr>
          <a:xfrm>
            <a:off x="2798022" y="3137132"/>
            <a:ext cx="199000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831557" y="4367006"/>
            <a:ext cx="195646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896282" y="1761964"/>
            <a:ext cx="1891742" cy="39263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895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2897292"/>
          </a:xfrm>
        </p:spPr>
        <p:txBody>
          <a:bodyPr/>
          <a:lstStyle/>
          <a:p>
            <a:pPr algn="ctr"/>
            <a:r>
              <a:rPr lang="cs-CZ" dirty="0" smtClean="0"/>
              <a:t>THE END!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8202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681</TotalTime>
  <Words>418</Words>
  <Application>Microsoft Office PowerPoint</Application>
  <PresentationFormat>Předvádění na obrazovce (4:3)</PresentationFormat>
  <Paragraphs>173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Spring</vt:lpstr>
      <vt:lpstr>Prezentace aplikace PowerPoint</vt:lpstr>
      <vt:lpstr>Anotace: Výukovým materiálem je prezentace ke zvířecím mláďatům. Prezentace je určena pro žáky 7. tříd do hodin anglického jazyka. Žáci se naučí názvy mláďat v angličtině. Na konci prezentace je test, zda si žáci zapamatovali alespoň některá zvířata.  Ilustrace: www.office.microsoft.com  Pilotáž: Pilotáž byla provedena v hodinách anglického jazyka ve třídách 7. ročníku. Žáci si rozšířili slovní zásobu a zároveň si ověřili, kolik slovíček si zapamatovali z této prezentace. 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Animal babies</vt:lpstr>
      <vt:lpstr>Let´s practise animal babies!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THE END!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34</cp:revision>
  <dcterms:created xsi:type="dcterms:W3CDTF">2011-10-14T09:00:52Z</dcterms:created>
  <dcterms:modified xsi:type="dcterms:W3CDTF">2012-06-25T11:26:27Z</dcterms:modified>
</cp:coreProperties>
</file>