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5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1" d="100"/>
          <a:sy n="71" d="100"/>
        </p:scale>
        <p:origin x="-95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VY_32_INOVACE_10_ČJ4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prosinec 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psaní slov, slovní zásoba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prosinec 2011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VY_32_INOVACE_10_ČJ4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psaní slov, slovní zásoba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25547535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386864" y="6204486"/>
            <a:ext cx="121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pravopisu, rozšiřování aktivní slovní zásoby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chybějící písmena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</p:spPr>
        <p:txBody>
          <a:bodyPr numCol="2"/>
          <a:lstStyle/>
          <a:p>
            <a:r>
              <a:rPr lang="cs-CZ" dirty="0" smtClean="0"/>
              <a:t>ostrá tu__</a:t>
            </a:r>
            <a:r>
              <a:rPr lang="cs-CZ" dirty="0" err="1" smtClean="0"/>
              <a:t>ka</a:t>
            </a:r>
            <a:endParaRPr lang="cs-CZ" dirty="0" smtClean="0"/>
          </a:p>
          <a:p>
            <a:r>
              <a:rPr lang="cs-CZ" dirty="0" smtClean="0"/>
              <a:t>žlutá hru__</a:t>
            </a:r>
            <a:r>
              <a:rPr lang="cs-CZ" dirty="0" err="1" smtClean="0"/>
              <a:t>ka</a:t>
            </a:r>
            <a:endParaRPr lang="cs-CZ" dirty="0" smtClean="0"/>
          </a:p>
          <a:p>
            <a:r>
              <a:rPr lang="cs-CZ" dirty="0" smtClean="0"/>
              <a:t>malý </a:t>
            </a:r>
            <a:r>
              <a:rPr lang="cs-CZ" dirty="0" err="1" smtClean="0"/>
              <a:t>nů</a:t>
            </a:r>
            <a:r>
              <a:rPr lang="cs-CZ" dirty="0" smtClean="0"/>
              <a:t>__</a:t>
            </a:r>
          </a:p>
          <a:p>
            <a:r>
              <a:rPr lang="cs-CZ" dirty="0" smtClean="0"/>
              <a:t>dřevěný </a:t>
            </a:r>
            <a:r>
              <a:rPr lang="cs-CZ" dirty="0" err="1" smtClean="0"/>
              <a:t>plo</a:t>
            </a:r>
            <a:r>
              <a:rPr lang="cs-CZ" dirty="0" smtClean="0"/>
              <a:t>__</a:t>
            </a:r>
          </a:p>
          <a:p>
            <a:r>
              <a:rPr lang="cs-CZ" dirty="0" smtClean="0"/>
              <a:t>ú__</a:t>
            </a:r>
            <a:r>
              <a:rPr lang="cs-CZ" dirty="0" err="1" smtClean="0"/>
              <a:t>ká</a:t>
            </a:r>
            <a:r>
              <a:rPr lang="cs-CZ" dirty="0" smtClean="0"/>
              <a:t> cesta</a:t>
            </a:r>
          </a:p>
          <a:p>
            <a:r>
              <a:rPr lang="cs-CZ" dirty="0" smtClean="0"/>
              <a:t>čisté </a:t>
            </a:r>
            <a:r>
              <a:rPr lang="cs-CZ" dirty="0" err="1" smtClean="0"/>
              <a:t>pono</a:t>
            </a:r>
            <a:r>
              <a:rPr lang="cs-CZ" dirty="0" smtClean="0"/>
              <a:t>__</a:t>
            </a:r>
            <a:r>
              <a:rPr lang="cs-CZ" dirty="0" err="1" smtClean="0"/>
              <a:t>ky</a:t>
            </a:r>
            <a:endParaRPr lang="cs-CZ" dirty="0" smtClean="0"/>
          </a:p>
          <a:p>
            <a:r>
              <a:rPr lang="cs-CZ" dirty="0" smtClean="0"/>
              <a:t>ovesný </a:t>
            </a:r>
            <a:r>
              <a:rPr lang="cs-CZ" dirty="0" err="1" smtClean="0"/>
              <a:t>chlé</a:t>
            </a:r>
            <a:r>
              <a:rPr lang="cs-CZ" dirty="0" smtClean="0"/>
              <a:t>_</a:t>
            </a:r>
          </a:p>
          <a:p>
            <a:r>
              <a:rPr lang="cs-CZ" dirty="0" smtClean="0"/>
              <a:t>dětská </a:t>
            </a:r>
            <a:r>
              <a:rPr lang="cs-CZ" dirty="0" err="1" smtClean="0"/>
              <a:t>kní</a:t>
            </a:r>
            <a:r>
              <a:rPr lang="cs-CZ" dirty="0" smtClean="0"/>
              <a:t>__</a:t>
            </a:r>
            <a:r>
              <a:rPr lang="cs-CZ" dirty="0" err="1" smtClean="0"/>
              <a:t>ka</a:t>
            </a:r>
            <a:endParaRPr lang="cs-CZ" dirty="0" smtClean="0"/>
          </a:p>
          <a:p>
            <a:r>
              <a:rPr lang="cs-CZ" dirty="0" err="1" smtClean="0"/>
              <a:t>ka</a:t>
            </a:r>
            <a:r>
              <a:rPr lang="cs-CZ" dirty="0" smtClean="0"/>
              <a:t>__</a:t>
            </a:r>
            <a:r>
              <a:rPr lang="cs-CZ" dirty="0" err="1" smtClean="0"/>
              <a:t>ka</a:t>
            </a:r>
            <a:r>
              <a:rPr lang="cs-CZ" dirty="0" smtClean="0"/>
              <a:t> vody</a:t>
            </a:r>
          </a:p>
          <a:p>
            <a:r>
              <a:rPr lang="cs-CZ" dirty="0" smtClean="0"/>
              <a:t>zářivý sní__</a:t>
            </a:r>
          </a:p>
          <a:p>
            <a:r>
              <a:rPr lang="cs-CZ" dirty="0" smtClean="0"/>
              <a:t>zralý </a:t>
            </a:r>
            <a:r>
              <a:rPr lang="cs-CZ" dirty="0" err="1" smtClean="0"/>
              <a:t>plo</a:t>
            </a:r>
            <a:r>
              <a:rPr lang="cs-CZ" dirty="0" smtClean="0"/>
              <a:t>__</a:t>
            </a:r>
          </a:p>
          <a:p>
            <a:r>
              <a:rPr lang="cs-CZ" dirty="0" smtClean="0"/>
              <a:t>dobrý </a:t>
            </a:r>
            <a:r>
              <a:rPr lang="cs-CZ" dirty="0" err="1" smtClean="0"/>
              <a:t>kamará</a:t>
            </a:r>
            <a:r>
              <a:rPr lang="cs-CZ" dirty="0" smtClean="0"/>
              <a:t>__</a:t>
            </a:r>
          </a:p>
          <a:p>
            <a:r>
              <a:rPr lang="cs-CZ" dirty="0" smtClean="0"/>
              <a:t>bolavý </a:t>
            </a:r>
            <a:r>
              <a:rPr lang="cs-CZ" dirty="0" err="1" smtClean="0"/>
              <a:t>zu</a:t>
            </a:r>
            <a:r>
              <a:rPr lang="cs-CZ" dirty="0" smtClean="0"/>
              <a:t>__</a:t>
            </a:r>
          </a:p>
          <a:p>
            <a:r>
              <a:rPr lang="cs-CZ" dirty="0" smtClean="0"/>
              <a:t>vesmírný </a:t>
            </a:r>
            <a:r>
              <a:rPr lang="cs-CZ" dirty="0" err="1" smtClean="0"/>
              <a:t>dalekohle</a:t>
            </a:r>
            <a:r>
              <a:rPr lang="cs-CZ" dirty="0" smtClean="0"/>
              <a:t>__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47359" y="6021288"/>
            <a:ext cx="34245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Použij slova ve větách.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5746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</TotalTime>
  <Words>116</Words>
  <Application>Microsoft Office PowerPoint</Application>
  <PresentationFormat>Předvádění na obrazovce (4:3)</PresentationFormat>
  <Paragraphs>25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ANOTACE</vt:lpstr>
      <vt:lpstr>Doplň chybějící písmena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95</cp:revision>
  <dcterms:created xsi:type="dcterms:W3CDTF">2011-06-20T10:40:08Z</dcterms:created>
  <dcterms:modified xsi:type="dcterms:W3CDTF">2012-03-15T19:01:21Z</dcterms:modified>
</cp:coreProperties>
</file>