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72" r:id="rId3"/>
    <p:sldId id="257" r:id="rId4"/>
    <p:sldId id="273" r:id="rId5"/>
    <p:sldId id="258" r:id="rId6"/>
    <p:sldId id="274" r:id="rId7"/>
    <p:sldId id="264" r:id="rId8"/>
    <p:sldId id="275" r:id="rId9"/>
    <p:sldId id="259" r:id="rId10"/>
    <p:sldId id="276" r:id="rId11"/>
    <p:sldId id="265" r:id="rId12"/>
    <p:sldId id="277" r:id="rId13"/>
    <p:sldId id="266" r:id="rId14"/>
    <p:sldId id="278" r:id="rId15"/>
    <p:sldId id="267" r:id="rId16"/>
    <p:sldId id="279" r:id="rId17"/>
    <p:sldId id="268" r:id="rId18"/>
    <p:sldId id="280" r:id="rId19"/>
    <p:sldId id="269" r:id="rId20"/>
    <p:sldId id="281" r:id="rId21"/>
    <p:sldId id="270" r:id="rId22"/>
    <p:sldId id="282" r:id="rId2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2">
        <a:schemeClr val="bg1"/>
      </p:bgRef>
    </p:bg>
    <p:spTree>
      <p:nvGrpSpPr>
        <p:cNvPr id="1" name=""/>
        <p:cNvGrpSpPr/>
        <p:nvPr/>
      </p:nvGrpSpPr>
      <p:grpSpPr>
        <a:xfrm>
          <a:off x="0" y="0"/>
          <a:ext cx="0" cy="0"/>
          <a:chOff x="0" y="0"/>
          <a:chExt cx="0" cy="0"/>
        </a:xfrm>
      </p:grpSpPr>
      <p:sp>
        <p:nvSpPr>
          <p:cNvPr id="8" name="Obdélník 7"/>
          <p:cNvSpPr/>
          <p:nvPr/>
        </p:nvSpPr>
        <p:spPr>
          <a:xfrm flipH="1">
            <a:off x="2667000" y="0"/>
            <a:ext cx="6477000" cy="6858000"/>
          </a:xfrm>
          <a:prstGeom prst="rect">
            <a:avLst/>
          </a:prstGeom>
          <a:blipFill>
            <a:blip r:embed="rId2">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00000" r="50000"/>
                </a:path>
                <a:tileRect/>
              </a:gradFill>
            </a:fillOverlay>
            <a:innerShdw blurRad="63500" dist="44450" dir="10800000">
              <a:srgbClr val="000000">
                <a:alpha val="50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Přímá spojnice 8"/>
          <p:cNvSpPr>
            <a:spLocks noChangeShapeType="1"/>
          </p:cNvSpPr>
          <p:nvPr/>
        </p:nvSpPr>
        <p:spPr bwMode="auto">
          <a:xfrm rot="16200000">
            <a:off x="-762000" y="3429000"/>
            <a:ext cx="6858000" cy="0"/>
          </a:xfrm>
          <a:prstGeom prst="line">
            <a:avLst/>
          </a:prstGeom>
          <a:noFill/>
          <a:ln w="11430" cap="flat" cmpd="sng" algn="ctr">
            <a:solidFill>
              <a:schemeClr val="bg1">
                <a:shade val="95000"/>
              </a:schemeClr>
            </a:solidFill>
            <a:prstDash val="solid"/>
            <a:miter lim="800000"/>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Nadpis 11"/>
          <p:cNvSpPr>
            <a:spLocks noGrp="1"/>
          </p:cNvSpPr>
          <p:nvPr>
            <p:ph type="ctrTitle"/>
          </p:nvPr>
        </p:nvSpPr>
        <p:spPr>
          <a:xfrm>
            <a:off x="3366868" y="533400"/>
            <a:ext cx="5105400" cy="2868168"/>
          </a:xfrm>
        </p:spPr>
        <p:txBody>
          <a:bodyPr lIns="45720" tIns="0" rIns="45720">
            <a:noAutofit/>
          </a:bodyPr>
          <a:lstStyle>
            <a:lvl1pPr algn="r">
              <a:defRPr sz="4200" b="1"/>
            </a:lvl1pPr>
            <a:extLst/>
          </a:lstStyle>
          <a:p>
            <a:r>
              <a:rPr kumimoji="0" lang="cs-CZ" smtClean="0"/>
              <a:t>Kliknutím lze upravit styl.</a:t>
            </a:r>
            <a:endParaRPr kumimoji="0" lang="en-US"/>
          </a:p>
        </p:txBody>
      </p:sp>
      <p:sp>
        <p:nvSpPr>
          <p:cNvPr id="25" name="Podnadpis 24"/>
          <p:cNvSpPr>
            <a:spLocks noGrp="1"/>
          </p:cNvSpPr>
          <p:nvPr>
            <p:ph type="subTitle" idx="1"/>
          </p:nvPr>
        </p:nvSpPr>
        <p:spPr>
          <a:xfrm>
            <a:off x="3354442" y="3539864"/>
            <a:ext cx="5114778" cy="1101248"/>
          </a:xfrm>
        </p:spPr>
        <p:txBody>
          <a:bodyPr lIns="45720" tIns="0" rIns="45720" bIns="0"/>
          <a:lstStyle>
            <a:lvl1pPr marL="0" indent="0" algn="r">
              <a:buNone/>
              <a:defRPr sz="2200">
                <a:solidFill>
                  <a:srgbClr val="FFFFFF"/>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cs-CZ" smtClean="0"/>
              <a:t>Kliknutím lze upravit styl předlohy.</a:t>
            </a:r>
            <a:endParaRPr kumimoji="0" lang="en-US"/>
          </a:p>
        </p:txBody>
      </p:sp>
      <p:sp>
        <p:nvSpPr>
          <p:cNvPr id="31" name="Zástupný symbol pro datum 30"/>
          <p:cNvSpPr>
            <a:spLocks noGrp="1"/>
          </p:cNvSpPr>
          <p:nvPr>
            <p:ph type="dt" sz="half" idx="10"/>
          </p:nvPr>
        </p:nvSpPr>
        <p:spPr>
          <a:xfrm>
            <a:off x="5871224" y="6557946"/>
            <a:ext cx="2002464" cy="226902"/>
          </a:xfrm>
        </p:spPr>
        <p:txBody>
          <a:bodyPr/>
          <a:lstStyle>
            <a:lvl1pPr>
              <a:defRPr lang="en-US" smtClean="0">
                <a:solidFill>
                  <a:srgbClr val="FFFFFF"/>
                </a:solidFill>
              </a:defRPr>
            </a:lvl1pPr>
            <a:extLst/>
          </a:lstStyle>
          <a:p>
            <a:fld id="{B35DD7AD-D036-49DC-B144-AC6C18C06E1C}" type="datetimeFigureOut">
              <a:rPr lang="cs-CZ" smtClean="0"/>
              <a:t>26.6.2012</a:t>
            </a:fld>
            <a:endParaRPr lang="cs-CZ"/>
          </a:p>
        </p:txBody>
      </p:sp>
      <p:sp>
        <p:nvSpPr>
          <p:cNvPr id="18" name="Zástupný symbol pro zápatí 17"/>
          <p:cNvSpPr>
            <a:spLocks noGrp="1"/>
          </p:cNvSpPr>
          <p:nvPr>
            <p:ph type="ftr" sz="quarter" idx="11"/>
          </p:nvPr>
        </p:nvSpPr>
        <p:spPr>
          <a:xfrm>
            <a:off x="2819400" y="6557946"/>
            <a:ext cx="2927722" cy="228600"/>
          </a:xfrm>
        </p:spPr>
        <p:txBody>
          <a:bodyPr/>
          <a:lstStyle>
            <a:lvl1pPr>
              <a:defRPr lang="en-US" dirty="0">
                <a:solidFill>
                  <a:srgbClr val="FFFFFF"/>
                </a:solidFill>
              </a:defRPr>
            </a:lvl1pPr>
            <a:extLst/>
          </a:lstStyle>
          <a:p>
            <a:endParaRPr lang="cs-CZ"/>
          </a:p>
        </p:txBody>
      </p:sp>
      <p:sp>
        <p:nvSpPr>
          <p:cNvPr id="29" name="Zástupný symbol pro číslo snímku 28"/>
          <p:cNvSpPr>
            <a:spLocks noGrp="1"/>
          </p:cNvSpPr>
          <p:nvPr>
            <p:ph type="sldNum" sz="quarter" idx="12"/>
          </p:nvPr>
        </p:nvSpPr>
        <p:spPr>
          <a:xfrm>
            <a:off x="7880884" y="6556248"/>
            <a:ext cx="588336" cy="228600"/>
          </a:xfrm>
        </p:spPr>
        <p:txBody>
          <a:bodyPr/>
          <a:lstStyle>
            <a:lvl1pPr>
              <a:defRPr lang="en-US" smtClean="0">
                <a:solidFill>
                  <a:srgbClr val="FFFFFF"/>
                </a:solidFill>
              </a:defRPr>
            </a:lvl1pPr>
            <a:extLst/>
          </a:lstStyle>
          <a:p>
            <a:fld id="{B505A6FA-73D5-445B-953D-EFF93C22E1EC}"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obsah 2"/>
          <p:cNvSpPr>
            <a:spLocks noGrp="1"/>
          </p:cNvSpPr>
          <p:nvPr>
            <p:ph idx="1"/>
          </p:nvPr>
        </p:nvSpPr>
        <p:spPr/>
        <p:txBody>
          <a:bodyPr/>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1066800" y="2821837"/>
            <a:ext cx="6255488" cy="1362075"/>
          </a:xfrm>
        </p:spPr>
        <p:txBody>
          <a:bodyPr tIns="0" anchor="t"/>
          <a:lstStyle>
            <a:lvl1pPr algn="r">
              <a:buNone/>
              <a:defRPr sz="4200" b="1" cap="all"/>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1066800" y="1905000"/>
            <a:ext cx="6255488" cy="743507"/>
          </a:xfrm>
        </p:spPr>
        <p:txBody>
          <a:bodyPr anchor="b"/>
          <a:lstStyle>
            <a:lvl1pPr marL="0" indent="0" algn="r">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a:xfrm>
            <a:off x="4724238" y="6556810"/>
            <a:ext cx="2002464" cy="226902"/>
          </a:xfrm>
        </p:spPr>
        <p:txBody>
          <a:bodyPr bIns="0" anchor="b"/>
          <a:lstStyle>
            <a:lvl1pPr>
              <a:defRPr>
                <a:solidFill>
                  <a:schemeClr val="tx2"/>
                </a:solidFill>
              </a:defRPr>
            </a:lvl1pPr>
            <a:extLst/>
          </a:lstStyle>
          <a:p>
            <a:fld id="{B35DD7AD-D036-49DC-B144-AC6C18C06E1C}" type="datetimeFigureOut">
              <a:rPr lang="cs-CZ" smtClean="0"/>
              <a:t>26.6.2012</a:t>
            </a:fld>
            <a:endParaRPr lang="cs-CZ"/>
          </a:p>
        </p:txBody>
      </p:sp>
      <p:sp>
        <p:nvSpPr>
          <p:cNvPr id="5" name="Zástupný symbol pro zápatí 4"/>
          <p:cNvSpPr>
            <a:spLocks noGrp="1"/>
          </p:cNvSpPr>
          <p:nvPr>
            <p:ph type="ftr" sz="quarter" idx="11"/>
          </p:nvPr>
        </p:nvSpPr>
        <p:spPr>
          <a:xfrm>
            <a:off x="1735358" y="6556810"/>
            <a:ext cx="2895600" cy="228600"/>
          </a:xfrm>
        </p:spPr>
        <p:txBody>
          <a:bodyPr bIns="0" anchor="b"/>
          <a:lstStyle>
            <a:lvl1pPr>
              <a:defRPr>
                <a:solidFill>
                  <a:schemeClr val="tx2"/>
                </a:solidFill>
              </a:defRPr>
            </a:lvl1pPr>
            <a:extLst/>
          </a:lstStyle>
          <a:p>
            <a:endParaRPr lang="cs-CZ"/>
          </a:p>
        </p:txBody>
      </p:sp>
      <p:sp>
        <p:nvSpPr>
          <p:cNvPr id="6" name="Zástupný symbol pro číslo snímku 5"/>
          <p:cNvSpPr>
            <a:spLocks noGrp="1"/>
          </p:cNvSpPr>
          <p:nvPr>
            <p:ph type="sldNum" sz="quarter" idx="12"/>
          </p:nvPr>
        </p:nvSpPr>
        <p:spPr>
          <a:xfrm>
            <a:off x="6733952" y="6555112"/>
            <a:ext cx="588336" cy="228600"/>
          </a:xfrm>
        </p:spPr>
        <p:txBody>
          <a:bodyPr/>
          <a:lstStyle>
            <a:extLst/>
          </a:lstStyle>
          <a:p>
            <a:fld id="{B505A6FA-73D5-445B-953D-EFF93C22E1EC}"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obsah 2"/>
          <p:cNvSpPr>
            <a:spLocks noGrp="1"/>
          </p:cNvSpPr>
          <p:nvPr>
            <p:ph sz="half" idx="1"/>
          </p:nvPr>
        </p:nvSpPr>
        <p:spPr>
          <a:xfrm>
            <a:off x="457200"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obsah 3"/>
          <p:cNvSpPr>
            <a:spLocks noGrp="1"/>
          </p:cNvSpPr>
          <p:nvPr>
            <p:ph sz="half" idx="2"/>
          </p:nvPr>
        </p:nvSpPr>
        <p:spPr>
          <a:xfrm>
            <a:off x="4178808" y="1600200"/>
            <a:ext cx="3520440" cy="4525963"/>
          </a:xfrm>
        </p:spPr>
        <p:txBody>
          <a:bodyPr anchor="t"/>
          <a:lstStyle>
            <a:lvl1pPr>
              <a:defRPr sz="2800"/>
            </a:lvl1pPr>
            <a:lvl2pPr>
              <a:defRPr sz="2400"/>
            </a:lvl2pPr>
            <a:lvl3pPr>
              <a:defRPr sz="2000"/>
            </a:lvl3pPr>
            <a:lvl4pPr>
              <a:defRPr sz="1800"/>
            </a:lvl4pPr>
            <a:lvl5pPr>
              <a:defRPr sz="18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nchor="b"/>
          <a:lstStyle>
            <a:lvl1pPr>
              <a:defRPr/>
            </a:lvl1pPr>
            <a:extLst/>
          </a:lstStyle>
          <a:p>
            <a:r>
              <a:rPr kumimoji="0" lang="cs-CZ" smtClean="0"/>
              <a:t>Kliknutím lze upravit styl.</a:t>
            </a:r>
            <a:endParaRPr kumimoji="0" lang="en-US"/>
          </a:p>
        </p:txBody>
      </p:sp>
      <p:sp>
        <p:nvSpPr>
          <p:cNvPr id="3" name="Zástupný symbol pro text 2"/>
          <p:cNvSpPr>
            <a:spLocks noGrp="1"/>
          </p:cNvSpPr>
          <p:nvPr>
            <p:ph type="body" idx="1"/>
          </p:nvPr>
        </p:nvSpPr>
        <p:spPr>
          <a:xfrm>
            <a:off x="457200" y="5867400"/>
            <a:ext cx="3520440" cy="457200"/>
          </a:xfrm>
          <a:noFill/>
          <a:ln w="12700" cap="flat" cmpd="sng" algn="ctr">
            <a:solidFill>
              <a:schemeClr val="tx2"/>
            </a:solidFill>
            <a:prstDash val="solid"/>
          </a:ln>
          <a:effectLst/>
        </p:spPr>
        <p:style>
          <a:lnRef idx="1">
            <a:schemeClr val="accent1"/>
          </a:lnRef>
          <a:fillRef idx="3">
            <a:schemeClr val="accent1"/>
          </a:fillRef>
          <a:effectRef idx="2">
            <a:schemeClr val="accent1"/>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4" name="Zástupný symbol pro text 3"/>
          <p:cNvSpPr>
            <a:spLocks noGrp="1"/>
          </p:cNvSpPr>
          <p:nvPr>
            <p:ph type="body" sz="half" idx="3"/>
          </p:nvPr>
        </p:nvSpPr>
        <p:spPr>
          <a:xfrm>
            <a:off x="4178808" y="5867400"/>
            <a:ext cx="3520440" cy="457200"/>
          </a:xfrm>
          <a:noFill/>
          <a:ln w="12700" cap="flat" cmpd="sng" algn="ctr">
            <a:solidFill>
              <a:schemeClr val="tx2"/>
            </a:solidFill>
            <a:prstDash val="solid"/>
          </a:ln>
          <a:effectLst/>
        </p:spPr>
        <p:style>
          <a:lnRef idx="1">
            <a:schemeClr val="accent2"/>
          </a:lnRef>
          <a:fillRef idx="3">
            <a:schemeClr val="accent2"/>
          </a:fillRef>
          <a:effectRef idx="2">
            <a:schemeClr val="accent2"/>
          </a:effectRef>
          <a:fontRef idx="minor">
            <a:schemeClr val="lt1"/>
          </a:fontRef>
        </p:style>
        <p:txBody>
          <a:bodyPr anchor="ctr"/>
          <a:lstStyle>
            <a:lvl1pPr marL="0" indent="0" algn="ctr">
              <a:buNone/>
              <a:defRPr sz="1800" b="1">
                <a:solidFill>
                  <a:schemeClr val="tx2"/>
                </a:solidFill>
                <a:effectLst/>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cs-CZ" smtClean="0"/>
              <a:t>Kliknutím lze upravit styly předlohy textu.</a:t>
            </a:r>
          </a:p>
        </p:txBody>
      </p:sp>
      <p:sp>
        <p:nvSpPr>
          <p:cNvPr id="5" name="Zástupný symbol pro obsah 4"/>
          <p:cNvSpPr>
            <a:spLocks noGrp="1"/>
          </p:cNvSpPr>
          <p:nvPr>
            <p:ph sz="quarter" idx="2"/>
          </p:nvPr>
        </p:nvSpPr>
        <p:spPr>
          <a:xfrm>
            <a:off x="457200"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6" name="Zástupný symbol pro obsah 5"/>
          <p:cNvSpPr>
            <a:spLocks noGrp="1"/>
          </p:cNvSpPr>
          <p:nvPr>
            <p:ph sz="quarter" idx="4"/>
          </p:nvPr>
        </p:nvSpPr>
        <p:spPr>
          <a:xfrm>
            <a:off x="4178808" y="1711840"/>
            <a:ext cx="3520440" cy="4114800"/>
          </a:xfrm>
        </p:spPr>
        <p:txBody>
          <a:bodyPr/>
          <a:lstStyle>
            <a:lvl1pPr>
              <a:defRPr sz="2400"/>
            </a:lvl1pPr>
            <a:lvl2pPr>
              <a:defRPr sz="2000"/>
            </a:lvl2pPr>
            <a:lvl3pPr>
              <a:defRPr sz="1800"/>
            </a:lvl3pPr>
            <a:lvl4pPr>
              <a:defRPr sz="1600"/>
            </a:lvl4pPr>
            <a:lvl5pPr>
              <a:defRPr sz="16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8" name="Zástupný symbol pro zápatí 7"/>
          <p:cNvSpPr>
            <a:spLocks noGrp="1"/>
          </p:cNvSpPr>
          <p:nvPr>
            <p:ph type="ftr" sz="quarter" idx="11"/>
          </p:nvPr>
        </p:nvSpPr>
        <p:spPr/>
        <p:txBody>
          <a:bodyPr/>
          <a:lstStyle>
            <a:extLst/>
          </a:lstStyle>
          <a:p>
            <a:endParaRPr lang="cs-CZ"/>
          </a:p>
        </p:txBody>
      </p:sp>
      <p:sp>
        <p:nvSpPr>
          <p:cNvPr id="9" name="Zástupný symbol pro číslo snímku 8"/>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1143000"/>
          </a:xfrm>
        </p:spPr>
        <p:txBody>
          <a:bodyPr/>
          <a:lstStyle>
            <a:extLst/>
          </a:lstStyle>
          <a:p>
            <a:r>
              <a:rPr kumimoji="0" lang="cs-CZ" smtClean="0"/>
              <a:t>Kliknutím lze upravit styl.</a:t>
            </a:r>
            <a:endParaRPr kumimoji="0" lang="en-US"/>
          </a:p>
        </p:txBody>
      </p:sp>
      <p:sp>
        <p:nvSpPr>
          <p:cNvPr id="3" name="Zástupný symbol pro datum 2"/>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4" name="Zástupný symbol pro zápatí 3"/>
          <p:cNvSpPr>
            <a:spLocks noGrp="1"/>
          </p:cNvSpPr>
          <p:nvPr>
            <p:ph type="ftr" sz="quarter" idx="11"/>
          </p:nvPr>
        </p:nvSpPr>
        <p:spPr/>
        <p:txBody>
          <a:bodyPr/>
          <a:lstStyle>
            <a:extLst/>
          </a:lstStyle>
          <a:p>
            <a:endParaRPr lang="cs-CZ"/>
          </a:p>
        </p:txBody>
      </p:sp>
      <p:sp>
        <p:nvSpPr>
          <p:cNvPr id="5" name="Zástupný symbol pro číslo snímku 4"/>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lvl1pPr>
              <a:defRPr>
                <a:solidFill>
                  <a:schemeClr val="tx2"/>
                </a:solidFill>
              </a:defRPr>
            </a:lvl1pPr>
            <a:extLst/>
          </a:lstStyle>
          <a:p>
            <a:fld id="{B35DD7AD-D036-49DC-B144-AC6C18C06E1C}" type="datetimeFigureOut">
              <a:rPr lang="cs-CZ" smtClean="0"/>
              <a:t>26.6.2012</a:t>
            </a:fld>
            <a:endParaRPr lang="cs-CZ"/>
          </a:p>
        </p:txBody>
      </p:sp>
      <p:sp>
        <p:nvSpPr>
          <p:cNvPr id="3" name="Zástupný symbol pro zápatí 2"/>
          <p:cNvSpPr>
            <a:spLocks noGrp="1"/>
          </p:cNvSpPr>
          <p:nvPr>
            <p:ph type="ftr" sz="quarter" idx="11"/>
          </p:nvPr>
        </p:nvSpPr>
        <p:spPr/>
        <p:txBody>
          <a:bodyPr/>
          <a:lstStyle>
            <a:lvl1pPr>
              <a:defRPr>
                <a:solidFill>
                  <a:schemeClr val="tx2"/>
                </a:solidFill>
              </a:defRPr>
            </a:lvl1pPr>
            <a:extLst/>
          </a:lstStyle>
          <a:p>
            <a:endParaRPr lang="cs-CZ"/>
          </a:p>
        </p:txBody>
      </p:sp>
      <p:sp>
        <p:nvSpPr>
          <p:cNvPr id="4" name="Zástupný symbol pro číslo snímku 3"/>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28600"/>
            <a:ext cx="5897880" cy="1173480"/>
          </a:xfrm>
        </p:spPr>
        <p:txBody>
          <a:bodyPr wrap="square" anchor="b"/>
          <a:lstStyle>
            <a:lvl1pPr algn="l">
              <a:buNone/>
              <a:defRPr lang="en-US" sz="2400" baseline="0" smtClean="0"/>
            </a:lvl1pPr>
            <a:extLst/>
          </a:lstStyle>
          <a:p>
            <a:r>
              <a:rPr kumimoji="0" lang="cs-CZ" smtClean="0"/>
              <a:t>Kliknutím lze upravit styl.</a:t>
            </a:r>
            <a:endParaRPr kumimoji="0" lang="en-US"/>
          </a:p>
        </p:txBody>
      </p:sp>
      <p:sp>
        <p:nvSpPr>
          <p:cNvPr id="3" name="Zástupný symbol pro text 2"/>
          <p:cNvSpPr>
            <a:spLocks noGrp="1"/>
          </p:cNvSpPr>
          <p:nvPr>
            <p:ph type="body" idx="2"/>
          </p:nvPr>
        </p:nvSpPr>
        <p:spPr>
          <a:xfrm>
            <a:off x="457200" y="1497416"/>
            <a:ext cx="5897880" cy="602512"/>
          </a:xfrm>
        </p:spPr>
        <p:txBody>
          <a:bodyPr rot="0" spcFirstLastPara="0" vertOverflow="overflow" horzOverflow="overflow" vert="horz" wrap="square" lIns="45720" tIns="0" rIns="0" bIns="0" numCol="1" spcCol="0" rtlCol="0" fromWordArt="0" anchor="t" anchorCtr="0" forceAA="0" compatLnSpc="1">
            <a:normAutofit/>
          </a:bodyPr>
          <a:lstStyle>
            <a:lvl1pPr marL="0" indent="0">
              <a:spcBef>
                <a:spcPts val="0"/>
              </a:spcBef>
              <a:spcAft>
                <a:spcPts val="0"/>
              </a:spcAft>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cs-CZ" smtClean="0"/>
              <a:t>Kliknutím lze upravit styly předlohy textu.</a:t>
            </a:r>
          </a:p>
        </p:txBody>
      </p:sp>
      <p:sp>
        <p:nvSpPr>
          <p:cNvPr id="4" name="Zástupný symbol pro obsah 3"/>
          <p:cNvSpPr>
            <a:spLocks noGrp="1"/>
          </p:cNvSpPr>
          <p:nvPr>
            <p:ph sz="half" idx="1"/>
          </p:nvPr>
        </p:nvSpPr>
        <p:spPr>
          <a:xfrm>
            <a:off x="457200" y="2133600"/>
            <a:ext cx="7239000" cy="4371752"/>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5" name="Zástupný symbol pro datum 4"/>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2"/>
      </p:bgRef>
    </p:bg>
    <p:spTree>
      <p:nvGrpSpPr>
        <p:cNvPr id="1" name=""/>
        <p:cNvGrpSpPr/>
        <p:nvPr/>
      </p:nvGrpSpPr>
      <p:grpSpPr>
        <a:xfrm>
          <a:off x="0" y="0"/>
          <a:ext cx="0" cy="0"/>
          <a:chOff x="0" y="0"/>
          <a:chExt cx="0" cy="0"/>
        </a:xfrm>
      </p:grpSpPr>
      <p:sp>
        <p:nvSpPr>
          <p:cNvPr id="8" name="Obdélník 7"/>
          <p:cNvSpPr/>
          <p:nvPr/>
        </p:nvSpPr>
        <p:spPr>
          <a:xfrm rot="21240000">
            <a:off x="597968" y="1004668"/>
            <a:ext cx="4319527" cy="4312573"/>
          </a:xfrm>
          <a:prstGeom prst="rect">
            <a:avLst/>
          </a:prstGeom>
          <a:solidFill>
            <a:srgbClr val="FAFAFA"/>
          </a:solidFill>
          <a:ln w="1270" cap="rnd" cmpd="sng" algn="ctr">
            <a:solidFill>
              <a:srgbClr val="EAEAEA"/>
            </a:solidFill>
            <a:prstDash val="solid"/>
          </a:ln>
          <a:effectLst>
            <a:outerShdw blurRad="25000" dist="12700" dir="5400000" algn="t"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9" name="Obdélník 8"/>
          <p:cNvSpPr/>
          <p:nvPr/>
        </p:nvSpPr>
        <p:spPr>
          <a:xfrm rot="21420000">
            <a:off x="596706" y="998816"/>
            <a:ext cx="4319527" cy="4312573"/>
          </a:xfrm>
          <a:prstGeom prst="rect">
            <a:avLst/>
          </a:prstGeom>
          <a:solidFill>
            <a:srgbClr val="FAFAFA"/>
          </a:solidFill>
          <a:ln w="1270" cap="rnd" cmpd="sng" algn="ctr">
            <a:solidFill>
              <a:srgbClr val="EAEAEA"/>
            </a:solidFill>
            <a:prstDash val="solid"/>
          </a:ln>
          <a:effectLst>
            <a:outerShdw blurRad="28000" dist="12700" dir="5400000" algn="tl" rotWithShape="0">
              <a:srgbClr val="000000">
                <a:alpha val="4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extLst/>
          </a:lstStyle>
          <a:p>
            <a:pPr algn="ctr" eaLnBrk="1" latinLnBrk="0" hangingPunct="1"/>
            <a:endParaRPr kumimoji="0" lang="en-US"/>
          </a:p>
        </p:txBody>
      </p:sp>
      <p:sp>
        <p:nvSpPr>
          <p:cNvPr id="2" name="Nadpis 1"/>
          <p:cNvSpPr>
            <a:spLocks noGrp="1"/>
          </p:cNvSpPr>
          <p:nvPr>
            <p:ph type="title"/>
          </p:nvPr>
        </p:nvSpPr>
        <p:spPr>
          <a:xfrm>
            <a:off x="5389098" y="1143000"/>
            <a:ext cx="3429000" cy="2057400"/>
          </a:xfrm>
        </p:spPr>
        <p:txBody>
          <a:bodyPr vert="horz" anchor="b"/>
          <a:lstStyle>
            <a:lvl1pPr algn="l">
              <a:buNone/>
              <a:defRPr sz="3000" b="1" baseline="0">
                <a:ln w="500">
                  <a:solidFill>
                    <a:schemeClr val="tx2">
                      <a:shade val="10000"/>
                      <a:satMod val="135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defRPr>
            </a:lvl1pPr>
            <a:extLst/>
          </a:lstStyle>
          <a:p>
            <a:r>
              <a:rPr kumimoji="0" lang="cs-CZ" smtClean="0"/>
              <a:t>Kliknutím lze upravit styl.</a:t>
            </a:r>
            <a:endParaRPr kumimoji="0" lang="en-US" dirty="0"/>
          </a:p>
        </p:txBody>
      </p:sp>
      <p:sp>
        <p:nvSpPr>
          <p:cNvPr id="4" name="Zástupný symbol pro text 3"/>
          <p:cNvSpPr>
            <a:spLocks noGrp="1"/>
          </p:cNvSpPr>
          <p:nvPr>
            <p:ph type="body" sz="half" idx="2"/>
          </p:nvPr>
        </p:nvSpPr>
        <p:spPr>
          <a:xfrm>
            <a:off x="5389098" y="3283634"/>
            <a:ext cx="3429000" cy="1920240"/>
          </a:xfrm>
        </p:spPr>
        <p:txBody>
          <a:bodyPr rot="0" spcFirstLastPara="0" vertOverflow="overflow" horzOverflow="overflow" vert="horz" wrap="square" lIns="82296" tIns="0" rIns="0" bIns="0" numCol="1" spcCol="0" rtlCol="0" fromWordArt="0" anchor="t" anchorCtr="0" forceAA="0" compatLnSpc="1">
            <a:normAutofit/>
          </a:bodyPr>
          <a:lstStyle>
            <a:lvl1pPr marL="0" indent="0">
              <a:lnSpc>
                <a:spcPct val="100000"/>
              </a:lnSpc>
              <a:spcBef>
                <a:spcPts val="0"/>
              </a:spcBef>
              <a:buFontTx/>
              <a:buNone/>
              <a:defRPr sz="1400" baseline="0">
                <a:solidFill>
                  <a:schemeClr val="tx1"/>
                </a:solidFill>
              </a:defRPr>
            </a:lvl1pPr>
            <a:lvl2pPr>
              <a:defRPr sz="1200"/>
            </a:lvl2pPr>
            <a:lvl3pPr>
              <a:defRPr sz="1000"/>
            </a:lvl3pPr>
            <a:lvl4pPr>
              <a:defRPr sz="900"/>
            </a:lvl4pPr>
            <a:lvl5pPr>
              <a:defRPr sz="900"/>
            </a:lvl5pPr>
            <a:extLst/>
          </a:lstStyle>
          <a:p>
            <a:pPr marL="0" marR="0" lvl="0" indent="0" algn="l" defTabSz="0" rtl="0" eaLnBrk="1" fontAlgn="auto" latinLnBrk="0" hangingPunct="1">
              <a:lnSpc>
                <a:spcPct val="100000"/>
              </a:lnSpc>
              <a:spcBef>
                <a:spcPts val="0"/>
              </a:spcBef>
              <a:spcAft>
                <a:spcPts val="0"/>
              </a:spcAft>
              <a:buClr>
                <a:schemeClr val="tx2"/>
              </a:buClr>
              <a:buSzPct val="73000"/>
              <a:buFontTx/>
              <a:buNone/>
              <a:tabLst/>
              <a:defRPr/>
            </a:pPr>
            <a:r>
              <a:rPr kumimoji="0" lang="cs-CZ" smtClean="0"/>
              <a:t>Kliknutím lze upravit styly předlohy textu.</a:t>
            </a:r>
          </a:p>
        </p:txBody>
      </p:sp>
      <p:sp>
        <p:nvSpPr>
          <p:cNvPr id="5" name="Zástupný symbol pro datum 4"/>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6" name="Zástupný symbol pro zápatí 5"/>
          <p:cNvSpPr>
            <a:spLocks noGrp="1"/>
          </p:cNvSpPr>
          <p:nvPr>
            <p:ph type="ftr" sz="quarter" idx="11"/>
          </p:nvPr>
        </p:nvSpPr>
        <p:spPr/>
        <p:txBody>
          <a:bodyPr/>
          <a:lstStyle>
            <a:extLst/>
          </a:lstStyle>
          <a:p>
            <a:endParaRPr lang="cs-CZ"/>
          </a:p>
        </p:txBody>
      </p:sp>
      <p:sp>
        <p:nvSpPr>
          <p:cNvPr id="7" name="Zástupný symbol pro číslo snímku 6"/>
          <p:cNvSpPr>
            <a:spLocks noGrp="1"/>
          </p:cNvSpPr>
          <p:nvPr>
            <p:ph type="sldNum" sz="quarter" idx="12"/>
          </p:nvPr>
        </p:nvSpPr>
        <p:spPr/>
        <p:txBody>
          <a:bodyPr/>
          <a:lstStyle>
            <a:extLst/>
          </a:lstStyle>
          <a:p>
            <a:fld id="{B505A6FA-73D5-445B-953D-EFF93C22E1EC}" type="slidenum">
              <a:rPr lang="cs-CZ" smtClean="0"/>
              <a:t>‹#›</a:t>
            </a:fld>
            <a:endParaRPr lang="cs-CZ"/>
          </a:p>
        </p:txBody>
      </p:sp>
      <p:sp>
        <p:nvSpPr>
          <p:cNvPr id="10" name="Zástupný symbol pro obrázek 9"/>
          <p:cNvSpPr>
            <a:spLocks noGrp="1"/>
          </p:cNvSpPr>
          <p:nvPr>
            <p:ph type="pic" idx="1"/>
          </p:nvPr>
        </p:nvSpPr>
        <p:spPr>
          <a:xfrm>
            <a:off x="663682" y="1041002"/>
            <a:ext cx="4206240" cy="4206240"/>
          </a:xfrm>
          <a:solidFill>
            <a:schemeClr val="bg2">
              <a:shade val="50000"/>
            </a:schemeClr>
          </a:solidFill>
          <a:ln w="107950">
            <a:solidFill>
              <a:srgbClr val="FFFFFF"/>
            </a:solidFill>
            <a:miter lim="800000"/>
          </a:ln>
          <a:effectLst>
            <a:outerShdw blurRad="44450" dist="3810" dir="5400000" algn="tl" rotWithShape="0">
              <a:srgbClr val="000000">
                <a:alpha val="60000"/>
              </a:srgbClr>
            </a:outerShdw>
          </a:effectLst>
          <a:scene3d>
            <a:camera prst="orthographicFront"/>
            <a:lightRig rig="threePt" dir="t"/>
          </a:scene3d>
          <a:sp3d contourW="3810">
            <a:contourClr>
              <a:srgbClr val="969696"/>
            </a:contourClr>
          </a:sp3d>
        </p:spPr>
        <p:txBody>
          <a:bodyPr/>
          <a:lstStyle>
            <a:lvl1pPr marL="0" indent="0">
              <a:buNone/>
              <a:defRPr sz="3200"/>
            </a:lvl1pPr>
            <a:extLst/>
          </a:lstStyle>
          <a:p>
            <a:r>
              <a:rPr kumimoji="0" lang="cs-CZ" smtClean="0"/>
              <a:t>Kliknutím na ikonu přidáte obrázek.</a:t>
            </a:r>
            <a:endParaRPr kumimoji="0"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extLst/>
          </a:lstStyle>
          <a:p>
            <a:fld id="{B35DD7AD-D036-49DC-B144-AC6C18C06E1C}" type="datetimeFigureOut">
              <a:rPr lang="cs-CZ" smtClean="0"/>
              <a:t>26.6.2012</a:t>
            </a:fld>
            <a:endParaRPr lang="cs-CZ"/>
          </a:p>
        </p:txBody>
      </p:sp>
      <p:sp>
        <p:nvSpPr>
          <p:cNvPr id="5" name="Zástupný symbol pro zápatí 4"/>
          <p:cNvSpPr>
            <a:spLocks noGrp="1"/>
          </p:cNvSpPr>
          <p:nvPr>
            <p:ph type="ftr" sz="quarter" idx="11"/>
          </p:nvPr>
        </p:nvSpPr>
        <p:spPr/>
        <p:txBody>
          <a:bodyPr/>
          <a:lstStyle>
            <a:extLst/>
          </a:lstStyle>
          <a:p>
            <a:endParaRPr lang="cs-CZ"/>
          </a:p>
        </p:txBody>
      </p:sp>
      <p:sp>
        <p:nvSpPr>
          <p:cNvPr id="6" name="Zástupný symbol pro číslo snímku 5"/>
          <p:cNvSpPr>
            <a:spLocks noGrp="1"/>
          </p:cNvSpPr>
          <p:nvPr>
            <p:ph type="sldNum" sz="quarter" idx="12"/>
          </p:nvPr>
        </p:nvSpPr>
        <p:spPr/>
        <p:txBody>
          <a:bodyPr/>
          <a:lstStyle>
            <a:extLst/>
          </a:lstStyle>
          <a:p>
            <a:fld id="{B505A6FA-73D5-445B-953D-EFF93C22E1EC}"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553200" y="274955"/>
            <a:ext cx="1524000" cy="5851525"/>
          </a:xfrm>
        </p:spPr>
        <p:txBody>
          <a:bodyPr vert="eaVert" anchor="t"/>
          <a:lstStyle>
            <a:extLs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42"/>
            <a:ext cx="6019800" cy="5851525"/>
          </a:xfrm>
        </p:spPr>
        <p:txBody>
          <a:bodyPr vert="eaVert"/>
          <a:lstStyle>
            <a:extLs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a:xfrm>
            <a:off x="4242816" y="6557946"/>
            <a:ext cx="2002464" cy="226902"/>
          </a:xfrm>
        </p:spPr>
        <p:txBody>
          <a:bodyPr/>
          <a:lstStyle>
            <a:extLst/>
          </a:lstStyle>
          <a:p>
            <a:fld id="{B35DD7AD-D036-49DC-B144-AC6C18C06E1C}" type="datetimeFigureOut">
              <a:rPr lang="cs-CZ" smtClean="0"/>
              <a:t>26.6.2012</a:t>
            </a:fld>
            <a:endParaRPr lang="cs-CZ"/>
          </a:p>
        </p:txBody>
      </p:sp>
      <p:sp>
        <p:nvSpPr>
          <p:cNvPr id="5" name="Zástupný symbol pro zápatí 4"/>
          <p:cNvSpPr>
            <a:spLocks noGrp="1"/>
          </p:cNvSpPr>
          <p:nvPr>
            <p:ph type="ftr" sz="quarter" idx="11"/>
          </p:nvPr>
        </p:nvSpPr>
        <p:spPr>
          <a:xfrm>
            <a:off x="457200" y="6556248"/>
            <a:ext cx="3657600" cy="228600"/>
          </a:xfrm>
        </p:spPr>
        <p:txBody>
          <a:bodyPr/>
          <a:lstStyle>
            <a:extLst/>
          </a:lstStyle>
          <a:p>
            <a:endParaRPr lang="cs-CZ"/>
          </a:p>
        </p:txBody>
      </p:sp>
      <p:sp>
        <p:nvSpPr>
          <p:cNvPr id="6" name="Zástupný symbol pro číslo snímku 5"/>
          <p:cNvSpPr>
            <a:spLocks noGrp="1"/>
          </p:cNvSpPr>
          <p:nvPr>
            <p:ph type="sldNum" sz="quarter" idx="12"/>
          </p:nvPr>
        </p:nvSpPr>
        <p:spPr>
          <a:xfrm>
            <a:off x="6254496" y="6553200"/>
            <a:ext cx="588336" cy="228600"/>
          </a:xfrm>
        </p:spPr>
        <p:txBody>
          <a:bodyPr/>
          <a:lstStyle>
            <a:lvl1pPr>
              <a:defRPr>
                <a:solidFill>
                  <a:schemeClr val="tx2"/>
                </a:solidFill>
              </a:defRPr>
            </a:lvl1pPr>
            <a:extLst/>
          </a:lstStyle>
          <a:p>
            <a:fld id="{B505A6FA-73D5-445B-953D-EFF93C22E1EC}"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Obdélník 8"/>
          <p:cNvSpPr/>
          <p:nvPr/>
        </p:nvSpPr>
        <p:spPr>
          <a:xfrm flipH="1">
            <a:off x="8153400" y="0"/>
            <a:ext cx="990600" cy="6858000"/>
          </a:xfrm>
          <a:prstGeom prst="rect">
            <a:avLst/>
          </a:prstGeom>
          <a:blipFill>
            <a:blip r:embed="rId13">
              <a:alphaModFix amt="43000"/>
            </a:blip>
            <a:tile tx="0" ty="0" sx="50000" sy="50000" flip="none" algn="tl"/>
          </a:blipFill>
          <a:ln w="0" cap="flat" cmpd="sng" algn="ctr">
            <a:noFill/>
            <a:prstDash val="solid"/>
          </a:ln>
          <a:effectLst>
            <a:fillOverlay blend="mult">
              <a:gradFill rotWithShape="1">
                <a:gsLst>
                  <a:gs pos="0">
                    <a:schemeClr val="tx2">
                      <a:tint val="62000"/>
                      <a:satMod val="420000"/>
                    </a:schemeClr>
                  </a:gs>
                  <a:gs pos="100000">
                    <a:schemeClr val="tx2">
                      <a:shade val="20000"/>
                      <a:satMod val="170000"/>
                    </a:schemeClr>
                  </a:gs>
                </a:gsLst>
                <a:path path="circle">
                  <a:fillToRect l="50000" t="110000" r="50000" b="-10000"/>
                </a:path>
                <a:tileRect/>
              </a:gradFill>
            </a:fillOverlay>
            <a:innerShdw blurRad="63500" dist="44450" dir="10800000">
              <a:srgbClr val="000000">
                <a:alpha val="45000"/>
              </a:srgbClr>
            </a:inn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3" name="Zástupný symbol pro nadpis 2"/>
          <p:cNvSpPr>
            <a:spLocks noGrp="1"/>
          </p:cNvSpPr>
          <p:nvPr>
            <p:ph type="title"/>
          </p:nvPr>
        </p:nvSpPr>
        <p:spPr>
          <a:xfrm>
            <a:off x="457200" y="320040"/>
            <a:ext cx="7239000" cy="1143000"/>
          </a:xfrm>
          <a:prstGeom prst="rect">
            <a:avLst/>
          </a:prstGeom>
        </p:spPr>
        <p:txBody>
          <a:bodyPr vert="horz" lIns="45720" tIns="0" rIns="45720" bIns="0" anchor="b" anchorCtr="0">
            <a:normAutofit/>
          </a:bodyPr>
          <a:lstStyle>
            <a:extLst/>
          </a:lstStyle>
          <a:p>
            <a:r>
              <a:rPr kumimoji="0" lang="cs-CZ" smtClean="0"/>
              <a:t>Kliknutím lze upravit styl.</a:t>
            </a:r>
            <a:endParaRPr kumimoji="0" lang="en-US"/>
          </a:p>
        </p:txBody>
      </p:sp>
      <p:sp>
        <p:nvSpPr>
          <p:cNvPr id="31" name="Zástupný symbol pro text 30"/>
          <p:cNvSpPr>
            <a:spLocks noGrp="1"/>
          </p:cNvSpPr>
          <p:nvPr>
            <p:ph type="body" idx="1"/>
          </p:nvPr>
        </p:nvSpPr>
        <p:spPr>
          <a:xfrm>
            <a:off x="457200" y="1609416"/>
            <a:ext cx="7239000" cy="4846320"/>
          </a:xfrm>
          <a:prstGeom prst="rect">
            <a:avLst/>
          </a:prstGeom>
        </p:spPr>
        <p:txBody>
          <a:bodyPr vert="horz">
            <a:normAutofit/>
          </a:bodyPr>
          <a:lstStyle>
            <a:extLst/>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27" name="Zástupný symbol pro datum 26"/>
          <p:cNvSpPr>
            <a:spLocks noGrp="1"/>
          </p:cNvSpPr>
          <p:nvPr>
            <p:ph type="dt" sz="half" idx="2"/>
          </p:nvPr>
        </p:nvSpPr>
        <p:spPr>
          <a:xfrm>
            <a:off x="4245936" y="6557946"/>
            <a:ext cx="2002464" cy="226902"/>
          </a:xfrm>
          <a:prstGeom prst="rect">
            <a:avLst/>
          </a:prstGeom>
        </p:spPr>
        <p:txBody>
          <a:bodyPr vert="horz" tIns="0" bIns="0" anchor="b"/>
          <a:lstStyle>
            <a:lvl1pPr algn="l" eaLnBrk="1" latinLnBrk="0" hangingPunct="1">
              <a:defRPr kumimoji="0" sz="1000">
                <a:solidFill>
                  <a:schemeClr val="tx2"/>
                </a:solidFill>
              </a:defRPr>
            </a:lvl1pPr>
            <a:extLst/>
          </a:lstStyle>
          <a:p>
            <a:fld id="{B35DD7AD-D036-49DC-B144-AC6C18C06E1C}" type="datetimeFigureOut">
              <a:rPr lang="cs-CZ" smtClean="0"/>
              <a:t>26.6.2012</a:t>
            </a:fld>
            <a:endParaRPr lang="cs-CZ"/>
          </a:p>
        </p:txBody>
      </p:sp>
      <p:sp>
        <p:nvSpPr>
          <p:cNvPr id="4" name="Zástupný symbol pro zápatí 3"/>
          <p:cNvSpPr>
            <a:spLocks noGrp="1"/>
          </p:cNvSpPr>
          <p:nvPr>
            <p:ph type="ftr" sz="quarter" idx="3"/>
          </p:nvPr>
        </p:nvSpPr>
        <p:spPr>
          <a:xfrm>
            <a:off x="457200" y="6557946"/>
            <a:ext cx="3657600" cy="228600"/>
          </a:xfrm>
          <a:prstGeom prst="rect">
            <a:avLst/>
          </a:prstGeom>
        </p:spPr>
        <p:txBody>
          <a:bodyPr vert="horz" tIns="0" bIns="0" anchor="b"/>
          <a:lstStyle>
            <a:lvl1pPr algn="r" eaLnBrk="1" latinLnBrk="0" hangingPunct="1">
              <a:defRPr kumimoji="0" sz="1000">
                <a:solidFill>
                  <a:schemeClr val="tx2"/>
                </a:solidFill>
              </a:defRPr>
            </a:lvl1pPr>
            <a:extLst/>
          </a:lstStyle>
          <a:p>
            <a:endParaRPr lang="cs-CZ"/>
          </a:p>
        </p:txBody>
      </p:sp>
      <p:sp>
        <p:nvSpPr>
          <p:cNvPr id="16" name="Zástupný symbol pro číslo snímku 15"/>
          <p:cNvSpPr>
            <a:spLocks noGrp="1"/>
          </p:cNvSpPr>
          <p:nvPr>
            <p:ph type="sldNum" sz="quarter" idx="4"/>
          </p:nvPr>
        </p:nvSpPr>
        <p:spPr>
          <a:xfrm>
            <a:off x="6251448" y="6556248"/>
            <a:ext cx="588336" cy="228600"/>
          </a:xfrm>
          <a:prstGeom prst="rect">
            <a:avLst/>
          </a:prstGeom>
        </p:spPr>
        <p:txBody>
          <a:bodyPr vert="horz" lIns="0" tIns="0" rIns="0" bIns="0" anchor="b"/>
          <a:lstStyle>
            <a:lvl1pPr algn="r" eaLnBrk="1" latinLnBrk="0" hangingPunct="1">
              <a:defRPr kumimoji="0" sz="1100">
                <a:solidFill>
                  <a:schemeClr val="tx2"/>
                </a:solidFill>
              </a:defRPr>
            </a:lvl1pPr>
            <a:extLst/>
          </a:lstStyle>
          <a:p>
            <a:fld id="{B505A6FA-73D5-445B-953D-EFF93C22E1EC}"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800" b="1" kern="1200" cap="all" baseline="0">
          <a:ln w="500">
            <a:solidFill>
              <a:schemeClr val="tx2">
                <a:shade val="20000"/>
                <a:satMod val="120000"/>
              </a:schemeClr>
            </a:solidFill>
          </a:ln>
          <a:gradFill>
            <a:gsLst>
              <a:gs pos="0">
                <a:schemeClr val="accent4">
                  <a:tint val="13000"/>
                </a:schemeClr>
              </a:gs>
              <a:gs pos="10000">
                <a:schemeClr val="accent4">
                  <a:tint val="20000"/>
                </a:schemeClr>
              </a:gs>
              <a:gs pos="49000">
                <a:schemeClr val="accent4">
                  <a:tint val="70000"/>
                </a:schemeClr>
              </a:gs>
              <a:gs pos="50000">
                <a:schemeClr val="accent4">
                  <a:tint val="97000"/>
                </a:schemeClr>
              </a:gs>
              <a:gs pos="100000">
                <a:schemeClr val="accent4">
                  <a:tint val="20000"/>
                </a:schemeClr>
              </a:gs>
            </a:gsLst>
            <a:lin ang="5400000" scaled="1"/>
          </a:gradFill>
          <a:effectLst/>
          <a:latin typeface="+mj-lt"/>
          <a:ea typeface="+mj-ea"/>
          <a:cs typeface="+mj-cs"/>
        </a:defRPr>
      </a:lvl1pPr>
      <a:extLst/>
    </p:titleStyle>
    <p:bodyStyle>
      <a:lvl1pPr marL="274320" indent="-274320" algn="l" rtl="0" eaLnBrk="1" latinLnBrk="0" hangingPunct="1">
        <a:spcBef>
          <a:spcPts val="600"/>
        </a:spcBef>
        <a:buClr>
          <a:schemeClr val="tx2"/>
        </a:buClr>
        <a:buSzPct val="73000"/>
        <a:buFont typeface="Wingdings 2"/>
        <a:buChar char=""/>
        <a:defRPr kumimoji="0" sz="2600" kern="1200" baseline="0">
          <a:solidFill>
            <a:schemeClr val="tx1"/>
          </a:solidFill>
          <a:latin typeface="+mn-lt"/>
          <a:ea typeface="+mn-ea"/>
          <a:cs typeface="+mn-cs"/>
        </a:defRPr>
      </a:lvl1pPr>
      <a:lvl2pPr marL="521208" indent="-228600" algn="l" rtl="0" eaLnBrk="1" latinLnBrk="0" hangingPunct="1">
        <a:spcBef>
          <a:spcPts val="500"/>
        </a:spcBef>
        <a:buClr>
          <a:schemeClr val="accent4"/>
        </a:buClr>
        <a:buSzPct val="80000"/>
        <a:buFont typeface="Wingdings 2"/>
        <a:buChar char=""/>
        <a:defRPr kumimoji="0" sz="2300" kern="1200">
          <a:solidFill>
            <a:schemeClr val="tx1">
              <a:tint val="85000"/>
            </a:schemeClr>
          </a:solidFill>
          <a:latin typeface="+mn-lt"/>
          <a:ea typeface="+mn-ea"/>
          <a:cs typeface="+mn-cs"/>
        </a:defRPr>
      </a:lvl2pPr>
      <a:lvl3pPr marL="758952" indent="-228600" algn="l" rtl="0" eaLnBrk="1" latinLnBrk="0" hangingPunct="1">
        <a:spcBef>
          <a:spcPts val="400"/>
        </a:spcBef>
        <a:buClr>
          <a:schemeClr val="accent4"/>
        </a:buClr>
        <a:buSzPct val="60000"/>
        <a:buFont typeface="Wingdings"/>
        <a:buChar char=""/>
        <a:defRPr kumimoji="0" sz="2000" kern="1200">
          <a:solidFill>
            <a:schemeClr val="tx1"/>
          </a:solidFill>
          <a:latin typeface="+mn-lt"/>
          <a:ea typeface="+mn-ea"/>
          <a:cs typeface="+mn-cs"/>
        </a:defRPr>
      </a:lvl3pPr>
      <a:lvl4pPr marL="1005840" indent="-228600" algn="l" rtl="0" eaLnBrk="1" latinLnBrk="0" hangingPunct="1">
        <a:spcBef>
          <a:spcPct val="20000"/>
        </a:spcBef>
        <a:buClr>
          <a:schemeClr val="accent4"/>
        </a:buClr>
        <a:buSzPct val="80000"/>
        <a:buFont typeface="Wingdings 2"/>
        <a:buChar char=""/>
        <a:defRPr kumimoji="0" sz="2000" kern="1200">
          <a:solidFill>
            <a:schemeClr val="tx1">
              <a:tint val="85000"/>
            </a:schemeClr>
          </a:solidFill>
          <a:latin typeface="+mn-lt"/>
          <a:ea typeface="+mn-ea"/>
          <a:cs typeface="+mn-cs"/>
        </a:defRPr>
      </a:lvl4pPr>
      <a:lvl5pPr marL="1280160" indent="-228600" algn="l" rtl="0" eaLnBrk="1" latinLnBrk="0" hangingPunct="1">
        <a:spcBef>
          <a:spcPts val="400"/>
        </a:spcBef>
        <a:buClr>
          <a:schemeClr val="accent4"/>
        </a:buClr>
        <a:buSzPct val="70000"/>
        <a:buFont typeface="Wingdings"/>
        <a:buChar char=""/>
        <a:defRPr kumimoji="0" sz="1800" kern="1200">
          <a:solidFill>
            <a:schemeClr val="tx1"/>
          </a:solidFill>
          <a:latin typeface="+mn-lt"/>
          <a:ea typeface="+mn-ea"/>
          <a:cs typeface="+mn-cs"/>
        </a:defRPr>
      </a:lvl5pPr>
      <a:lvl6pPr marL="1472184" indent="-182880" algn="l" rtl="0" eaLnBrk="1" latinLnBrk="0" hangingPunct="1">
        <a:spcBef>
          <a:spcPts val="400"/>
        </a:spcBef>
        <a:buClr>
          <a:schemeClr val="accent4"/>
        </a:buClr>
        <a:buSzPct val="80000"/>
        <a:buFont typeface="Wingdings 2"/>
        <a:buChar char=""/>
        <a:defRPr kumimoji="0" sz="1800" kern="1200">
          <a:solidFill>
            <a:schemeClr val="tx1">
              <a:tint val="85000"/>
            </a:schemeClr>
          </a:solidFill>
          <a:latin typeface="+mn-lt"/>
          <a:ea typeface="+mn-ea"/>
          <a:cs typeface="+mn-cs"/>
        </a:defRPr>
      </a:lvl6pPr>
      <a:lvl7pPr marL="1673352" indent="-182880" algn="l" rtl="0" eaLnBrk="1" latinLnBrk="0" hangingPunct="1">
        <a:spcBef>
          <a:spcPct val="20000"/>
        </a:spcBef>
        <a:buClr>
          <a:schemeClr val="accent4"/>
        </a:buClr>
        <a:buSzPct val="80000"/>
        <a:buFont typeface="Wingdings 2"/>
        <a:buChar char=""/>
        <a:defRPr kumimoji="0" sz="1600" kern="1200" baseline="0">
          <a:solidFill>
            <a:schemeClr val="tx1"/>
          </a:solidFill>
          <a:latin typeface="+mn-lt"/>
          <a:ea typeface="+mn-ea"/>
          <a:cs typeface="+mn-cs"/>
        </a:defRPr>
      </a:lvl7pPr>
      <a:lvl8pPr marL="1847088" indent="-182880" algn="l" rtl="0" eaLnBrk="1" latinLnBrk="0" hangingPunct="1">
        <a:spcBef>
          <a:spcPts val="300"/>
        </a:spcBef>
        <a:buClr>
          <a:schemeClr val="accent4"/>
        </a:buClr>
        <a:buSzPct val="100000"/>
        <a:buChar char="•"/>
        <a:defRPr kumimoji="0" sz="1600" kern="1200" baseline="0">
          <a:solidFill>
            <a:schemeClr val="tx1">
              <a:tint val="85000"/>
            </a:schemeClr>
          </a:solidFill>
          <a:latin typeface="+mn-lt"/>
          <a:ea typeface="+mn-ea"/>
          <a:cs typeface="+mn-cs"/>
        </a:defRPr>
      </a:lvl8pPr>
      <a:lvl9pPr marL="2057400" indent="-182880" algn="l" rtl="0" eaLnBrk="1" latinLnBrk="0" hangingPunct="1">
        <a:spcBef>
          <a:spcPct val="20000"/>
        </a:spcBef>
        <a:buClr>
          <a:schemeClr val="accent4"/>
        </a:buClr>
        <a:buSzPct val="100000"/>
        <a:buFont typeface="Wingdings"/>
        <a:buChar char="§"/>
        <a:defRPr kumimoji="0" sz="14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www.office.microsoft.com/" TargetMode="Externa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548680"/>
            <a:ext cx="3859213" cy="8651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Obdélník 3"/>
          <p:cNvSpPr/>
          <p:nvPr/>
        </p:nvSpPr>
        <p:spPr>
          <a:xfrm>
            <a:off x="1259632" y="1413867"/>
            <a:ext cx="7222194" cy="5232202"/>
          </a:xfrm>
          <a:prstGeom prst="rect">
            <a:avLst/>
          </a:prstGeom>
        </p:spPr>
        <p:txBody>
          <a:bodyPr wrap="square">
            <a:spAutoFit/>
          </a:bodyPr>
          <a:lstStyle/>
          <a:p>
            <a:pPr algn="ctr"/>
            <a:r>
              <a:rPr lang="cs-CZ" b="1" dirty="0" smtClean="0">
                <a:solidFill>
                  <a:srgbClr val="00B050"/>
                </a:solidFill>
              </a:rPr>
              <a:t>ZÁKLADNÍ ŠKOLA SLOVAN, KROMĚŘÍŽ, PŘÍSPĚVKOVÁ ORGANIZACE</a:t>
            </a:r>
          </a:p>
          <a:p>
            <a:pPr algn="ctr"/>
            <a:r>
              <a:rPr lang="cs-CZ" b="1" dirty="0" smtClean="0">
                <a:solidFill>
                  <a:srgbClr val="00B050"/>
                </a:solidFill>
              </a:rPr>
              <a:t>ZEYEROVA 3354, 767 01 KROMĚŘÍŽ</a:t>
            </a:r>
          </a:p>
          <a:p>
            <a:pPr algn="ctr"/>
            <a:endParaRPr lang="cs-CZ" b="1" dirty="0" smtClean="0">
              <a:solidFill>
                <a:srgbClr val="00B050"/>
              </a:solidFill>
            </a:endParaRPr>
          </a:p>
          <a:p>
            <a:pPr algn="ctr"/>
            <a:r>
              <a:rPr lang="cs-CZ" dirty="0" smtClean="0"/>
              <a:t>projekt v rámci vzdělávacího programu</a:t>
            </a:r>
          </a:p>
          <a:p>
            <a:pPr algn="ctr"/>
            <a:r>
              <a:rPr lang="cs-CZ" dirty="0" smtClean="0"/>
              <a:t>VZDĚLÁNÍ PRO KONKURENCESCHOPNOST</a:t>
            </a:r>
          </a:p>
          <a:p>
            <a:endParaRPr lang="cs-CZ" dirty="0" smtClean="0"/>
          </a:p>
          <a:p>
            <a:pPr algn="ctr"/>
            <a:r>
              <a:rPr lang="cs-CZ" dirty="0" smtClean="0"/>
              <a:t>ŠABLONA ČÍSLO: III/2</a:t>
            </a:r>
          </a:p>
          <a:p>
            <a:pPr algn="ctr"/>
            <a:r>
              <a:rPr lang="cs-CZ" dirty="0" smtClean="0"/>
              <a:t>NÁZEV:  INOVACE A ZKVALITNĚNÍ VÝUKY PROSTŘEDNICTVÍM ICT</a:t>
            </a:r>
          </a:p>
          <a:p>
            <a:endParaRPr lang="cs-CZ" dirty="0" smtClean="0"/>
          </a:p>
          <a:p>
            <a:endParaRPr lang="cs-CZ" dirty="0"/>
          </a:p>
          <a:p>
            <a:r>
              <a:rPr lang="cs-CZ" dirty="0" smtClean="0"/>
              <a:t>PŘEDMĚT: Anglický jazyk</a:t>
            </a:r>
          </a:p>
          <a:p>
            <a:r>
              <a:rPr lang="cs-CZ" dirty="0" smtClean="0"/>
              <a:t>ROČNÍK: 7. ročník</a:t>
            </a:r>
          </a:p>
          <a:p>
            <a:r>
              <a:rPr lang="cs-CZ" dirty="0" smtClean="0"/>
              <a:t>TÉMA: </a:t>
            </a:r>
            <a:r>
              <a:rPr lang="cs-CZ" dirty="0" err="1" smtClean="0"/>
              <a:t>Present</a:t>
            </a:r>
            <a:r>
              <a:rPr lang="cs-CZ" dirty="0" smtClean="0"/>
              <a:t> </a:t>
            </a:r>
            <a:r>
              <a:rPr lang="cs-CZ" dirty="0" err="1" smtClean="0"/>
              <a:t>continuous</a:t>
            </a:r>
            <a:endParaRPr lang="cs-CZ" dirty="0" smtClean="0"/>
          </a:p>
          <a:p>
            <a:r>
              <a:rPr lang="cs-CZ" dirty="0" smtClean="0"/>
              <a:t>AUTOR: Jana Veselá, </a:t>
            </a:r>
            <a:r>
              <a:rPr lang="cs-CZ" dirty="0" err="1" smtClean="0"/>
              <a:t>DiS</a:t>
            </a:r>
            <a:r>
              <a:rPr lang="cs-CZ" dirty="0" smtClean="0"/>
              <a:t>.</a:t>
            </a:r>
          </a:p>
          <a:p>
            <a:r>
              <a:rPr lang="cs-CZ" dirty="0" smtClean="0"/>
              <a:t>DATUM VYTVOŘENÍ: 22. 5. 2012</a:t>
            </a:r>
          </a:p>
          <a:p>
            <a:endParaRPr lang="cs-CZ" dirty="0" smtClean="0"/>
          </a:p>
          <a:p>
            <a:endParaRPr lang="cs-CZ" dirty="0" smtClean="0"/>
          </a:p>
          <a:p>
            <a:pPr algn="ctr"/>
            <a:r>
              <a:rPr lang="cs-CZ" sz="2800" b="1" dirty="0" smtClean="0">
                <a:solidFill>
                  <a:srgbClr val="C00000"/>
                </a:solidFill>
              </a:rPr>
              <a:t>VY_32_INOVACE_28_JV</a:t>
            </a:r>
            <a:endParaRPr lang="cs-CZ" sz="2800" b="1" dirty="0">
              <a:solidFill>
                <a:srgbClr val="C00000"/>
              </a:solidFill>
            </a:endParaRPr>
          </a:p>
        </p:txBody>
      </p:sp>
    </p:spTree>
    <p:extLst>
      <p:ext uri="{BB962C8B-B14F-4D97-AF65-F5344CB8AC3E}">
        <p14:creationId xmlns:p14="http://schemas.microsoft.com/office/powerpoint/2010/main" val="232861750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320040"/>
            <a:ext cx="7242048" cy="5845264"/>
          </a:xfrm>
        </p:spPr>
        <p:txBody>
          <a:bodyPr>
            <a:normAutofit/>
          </a:bodyPr>
          <a:lstStyle/>
          <a:p>
            <a:r>
              <a:rPr lang="cs-CZ" sz="1800" dirty="0"/>
              <a:t>anotace:</a:t>
            </a:r>
            <a:br>
              <a:rPr lang="cs-CZ" sz="1800" dirty="0"/>
            </a:br>
            <a:r>
              <a:rPr lang="cs-CZ" sz="1800" dirty="0"/>
              <a:t/>
            </a:r>
            <a:br>
              <a:rPr lang="cs-CZ" sz="1800" dirty="0"/>
            </a:br>
            <a:r>
              <a:rPr lang="cs-CZ" sz="1800" dirty="0"/>
              <a:t>Materiál je určen pro žáky 7. ročníku. Jedná se o podpůrný materiál k tématu </a:t>
            </a:r>
            <a:r>
              <a:rPr lang="cs-CZ" sz="1800" dirty="0" err="1"/>
              <a:t>present</a:t>
            </a:r>
            <a:r>
              <a:rPr lang="cs-CZ" sz="1800" dirty="0"/>
              <a:t> </a:t>
            </a:r>
            <a:r>
              <a:rPr lang="cs-CZ" sz="1800" dirty="0" err="1"/>
              <a:t>continuous</a:t>
            </a:r>
            <a:r>
              <a:rPr lang="cs-CZ" sz="1800" dirty="0"/>
              <a:t> – přítomný čas průběhový. Jde o interaktivní cvičení: učitel s žáky komunikuje, ptá se. Pomocí obrázků žáci odpovídají na otázky. Pod hvězdičkou je ukrytý správný tvar slovesa. Pokud se narazí na nějaký jev, který je potřeba vysvětlit, učitel si vybere žáka, který daný jev vysvětlí. Nejedná se o pouhé vysvětlování mluvnice, ale o praktické využití pravidel, které byly vysvětleny v předchozích hodinách.</a:t>
            </a:r>
            <a:br>
              <a:rPr lang="cs-CZ" sz="1800" dirty="0"/>
            </a:br>
            <a:r>
              <a:rPr lang="cs-CZ" sz="1800" dirty="0"/>
              <a:t/>
            </a:r>
            <a:br>
              <a:rPr lang="cs-CZ" sz="1800" dirty="0"/>
            </a:br>
            <a:r>
              <a:rPr lang="cs-CZ" sz="1800" dirty="0"/>
              <a:t>Ilustrace: </a:t>
            </a:r>
            <a:r>
              <a:rPr lang="cs-CZ" sz="1800" dirty="0">
                <a:hlinkClick r:id="rId2"/>
              </a:rPr>
              <a:t>www.office.microsoft.com</a:t>
            </a:r>
            <a:r>
              <a:rPr lang="cs-CZ" sz="1800" dirty="0"/>
              <a:t/>
            </a:r>
            <a:br>
              <a:rPr lang="cs-CZ" sz="1800" dirty="0"/>
            </a:br>
            <a:r>
              <a:rPr lang="cs-CZ" sz="1800" dirty="0"/>
              <a:t/>
            </a:r>
            <a:br>
              <a:rPr lang="cs-CZ" sz="1800" dirty="0"/>
            </a:br>
            <a:r>
              <a:rPr lang="cs-CZ" sz="1800" dirty="0"/>
              <a:t>Pilotáž byla provedena v hodinách anglického jazyka pro 7. ročník. Žáci si prakticky procvičili pravidla pro </a:t>
            </a:r>
            <a:r>
              <a:rPr lang="cs-CZ" sz="1800" dirty="0" err="1"/>
              <a:t>pro</a:t>
            </a:r>
            <a:r>
              <a:rPr lang="cs-CZ" sz="1800" dirty="0"/>
              <a:t> </a:t>
            </a:r>
            <a:r>
              <a:rPr lang="cs-CZ" sz="1800" dirty="0" err="1"/>
              <a:t>present</a:t>
            </a:r>
            <a:r>
              <a:rPr lang="cs-CZ" sz="1800" dirty="0"/>
              <a:t> </a:t>
            </a:r>
            <a:r>
              <a:rPr lang="cs-CZ" sz="1800" dirty="0" err="1"/>
              <a:t>continuous</a:t>
            </a:r>
            <a:r>
              <a:rPr lang="cs-CZ" sz="1800" dirty="0"/>
              <a:t> tím, že komunikovali a odpovídali na otázky. </a:t>
            </a:r>
            <a:r>
              <a:rPr lang="cs-CZ" sz="6600" dirty="0"/>
              <a:t/>
            </a:r>
            <a:br>
              <a:rPr lang="cs-CZ" sz="6600" dirty="0"/>
            </a:br>
            <a:endParaRPr lang="cs-CZ" dirty="0"/>
          </a:p>
        </p:txBody>
      </p:sp>
    </p:spTree>
    <p:extLst>
      <p:ext uri="{BB962C8B-B14F-4D97-AF65-F5344CB8AC3E}">
        <p14:creationId xmlns:p14="http://schemas.microsoft.com/office/powerpoint/2010/main" val="969992954"/>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932040" y="188640"/>
            <a:ext cx="4104456" cy="2952328"/>
          </a:xfrm>
        </p:spPr>
        <p:txBody>
          <a:bodyPr>
            <a:normAutofit/>
          </a:bodyPr>
          <a:lstStyle/>
          <a:p>
            <a:r>
              <a:rPr lang="cs-CZ" dirty="0" err="1" smtClean="0"/>
              <a:t>What</a:t>
            </a:r>
            <a:r>
              <a:rPr lang="cs-CZ" dirty="0" smtClean="0"/>
              <a:t> </a:t>
            </a:r>
            <a:r>
              <a:rPr lang="cs-CZ" dirty="0" err="1" smtClean="0"/>
              <a:t>is</a:t>
            </a:r>
            <a:r>
              <a:rPr lang="cs-CZ" dirty="0" smtClean="0"/>
              <a:t> </a:t>
            </a:r>
            <a:r>
              <a:rPr lang="cs-CZ" dirty="0" err="1" smtClean="0"/>
              <a:t>the</a:t>
            </a:r>
            <a:r>
              <a:rPr lang="cs-CZ" dirty="0" smtClean="0"/>
              <a:t> boy </a:t>
            </a:r>
            <a:r>
              <a:rPr lang="cs-CZ" dirty="0" err="1" smtClean="0"/>
              <a:t>doing</a:t>
            </a:r>
            <a:r>
              <a:rPr lang="cs-CZ" dirty="0" smtClean="0"/>
              <a:t> on </a:t>
            </a:r>
            <a:r>
              <a:rPr lang="cs-CZ" dirty="0" err="1" smtClean="0"/>
              <a:t>the</a:t>
            </a:r>
            <a:r>
              <a:rPr lang="cs-CZ" dirty="0" smtClean="0"/>
              <a:t> parking lot?</a:t>
            </a:r>
            <a:br>
              <a:rPr lang="cs-CZ" dirty="0" smtClean="0"/>
            </a:br>
            <a:r>
              <a:rPr lang="cs-CZ" dirty="0" smtClean="0"/>
              <a:t/>
            </a:r>
            <a:br>
              <a:rPr lang="cs-CZ" dirty="0" smtClean="0"/>
            </a:br>
            <a:r>
              <a:rPr lang="cs-CZ" dirty="0" smtClean="0"/>
              <a:t>He </a:t>
            </a:r>
            <a:r>
              <a:rPr lang="cs-CZ" dirty="0" err="1" smtClean="0"/>
              <a:t>is</a:t>
            </a:r>
            <a:r>
              <a:rPr lang="cs-CZ" dirty="0" smtClean="0"/>
              <a:t> skate-</a:t>
            </a:r>
            <a:r>
              <a:rPr lang="cs-CZ" dirty="0" err="1" smtClean="0"/>
              <a:t>boarding</a:t>
            </a:r>
            <a:r>
              <a:rPr lang="cs-CZ" dirty="0" smtClean="0"/>
              <a:t>.         </a:t>
            </a:r>
            <a:endParaRPr lang="cs-CZ" dirty="0"/>
          </a:p>
        </p:txBody>
      </p:sp>
      <p:sp>
        <p:nvSpPr>
          <p:cNvPr id="3" name="Zástupný symbol pro text 2"/>
          <p:cNvSpPr>
            <a:spLocks noGrp="1"/>
          </p:cNvSpPr>
          <p:nvPr>
            <p:ph type="body" sz="half" idx="2"/>
          </p:nvPr>
        </p:nvSpPr>
        <p:spPr>
          <a:xfrm>
            <a:off x="5436096" y="4328358"/>
            <a:ext cx="3384376" cy="2052970"/>
          </a:xfrm>
        </p:spPr>
        <p:txBody>
          <a:bodyPr>
            <a:normAutofit/>
          </a:bodyPr>
          <a:lstStyle/>
          <a:p>
            <a:endParaRPr lang="cs-CZ" sz="2800" dirty="0"/>
          </a:p>
        </p:txBody>
      </p:sp>
      <p:sp>
        <p:nvSpPr>
          <p:cNvPr id="6" name="Pěticípá hvězda 5"/>
          <p:cNvSpPr/>
          <p:nvPr/>
        </p:nvSpPr>
        <p:spPr>
          <a:xfrm>
            <a:off x="4463988" y="1556792"/>
            <a:ext cx="3240360" cy="2374781"/>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1026" name="Picture 2"/>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7560" r="17560"/>
          <a:stretch>
            <a:fillRect/>
          </a:stretch>
        </p:blipFill>
        <p:spPr bwMode="auto">
          <a:xfrm>
            <a:off x="1115616" y="1539161"/>
            <a:ext cx="3203614" cy="3203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0064434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nodePh="1">
                                  <p:stCondLst>
                                    <p:cond delay="0"/>
                                  </p:stCondLst>
                                  <p:endCondLst>
                                    <p:cond evt="begin" delay="0">
                                      <p:tn val="22"/>
                                    </p:cond>
                                  </p:end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additive="base">
                                        <p:cTn id="2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932040" y="188640"/>
            <a:ext cx="4104456" cy="2952328"/>
          </a:xfrm>
        </p:spPr>
        <p:txBody>
          <a:bodyPr>
            <a:normAutofit/>
          </a:bodyPr>
          <a:lstStyle/>
          <a:p>
            <a:r>
              <a:rPr lang="cs-CZ" dirty="0" err="1" smtClean="0"/>
              <a:t>What</a:t>
            </a:r>
            <a:r>
              <a:rPr lang="cs-CZ" dirty="0" smtClean="0"/>
              <a:t> </a:t>
            </a:r>
            <a:r>
              <a:rPr lang="cs-CZ" dirty="0" err="1" smtClean="0"/>
              <a:t>is</a:t>
            </a:r>
            <a:r>
              <a:rPr lang="cs-CZ" dirty="0" smtClean="0"/>
              <a:t> </a:t>
            </a:r>
            <a:r>
              <a:rPr lang="cs-CZ" dirty="0" err="1" smtClean="0"/>
              <a:t>the</a:t>
            </a:r>
            <a:r>
              <a:rPr lang="cs-CZ" dirty="0" smtClean="0"/>
              <a:t> boy </a:t>
            </a:r>
            <a:r>
              <a:rPr lang="cs-CZ" dirty="0" err="1" smtClean="0"/>
              <a:t>doing</a:t>
            </a:r>
            <a:r>
              <a:rPr lang="cs-CZ" dirty="0" smtClean="0"/>
              <a:t> on </a:t>
            </a:r>
            <a:r>
              <a:rPr lang="cs-CZ" dirty="0" err="1" smtClean="0"/>
              <a:t>the</a:t>
            </a:r>
            <a:r>
              <a:rPr lang="cs-CZ" dirty="0" smtClean="0"/>
              <a:t> parking lot?</a:t>
            </a:r>
            <a:br>
              <a:rPr lang="cs-CZ" dirty="0" smtClean="0"/>
            </a:br>
            <a:r>
              <a:rPr lang="cs-CZ" dirty="0" smtClean="0"/>
              <a:t/>
            </a:r>
            <a:br>
              <a:rPr lang="cs-CZ" dirty="0" smtClean="0"/>
            </a:br>
            <a:r>
              <a:rPr lang="cs-CZ" dirty="0" smtClean="0"/>
              <a:t>He </a:t>
            </a:r>
            <a:r>
              <a:rPr lang="cs-CZ" dirty="0" err="1" smtClean="0"/>
              <a:t>is</a:t>
            </a:r>
            <a:r>
              <a:rPr lang="cs-CZ" dirty="0" smtClean="0"/>
              <a:t> skate-</a:t>
            </a:r>
            <a:r>
              <a:rPr lang="cs-CZ" dirty="0" err="1" smtClean="0"/>
              <a:t>boarding</a:t>
            </a:r>
            <a:r>
              <a:rPr lang="cs-CZ" dirty="0" smtClean="0"/>
              <a:t>.        </a:t>
            </a:r>
            <a:endParaRPr lang="cs-CZ" dirty="0"/>
          </a:p>
        </p:txBody>
      </p:sp>
      <p:sp>
        <p:nvSpPr>
          <p:cNvPr id="3" name="Zástupný symbol pro text 2"/>
          <p:cNvSpPr>
            <a:spLocks noGrp="1"/>
          </p:cNvSpPr>
          <p:nvPr>
            <p:ph type="body" sz="half" idx="2"/>
          </p:nvPr>
        </p:nvSpPr>
        <p:spPr>
          <a:xfrm>
            <a:off x="5436096" y="4328358"/>
            <a:ext cx="3384376" cy="2052970"/>
          </a:xfrm>
        </p:spPr>
        <p:txBody>
          <a:bodyPr>
            <a:normAutofit/>
          </a:bodyPr>
          <a:lstStyle/>
          <a:p>
            <a:r>
              <a:rPr lang="cs-CZ" sz="2800" dirty="0" smtClean="0"/>
              <a:t>Are </a:t>
            </a:r>
            <a:r>
              <a:rPr lang="cs-CZ" sz="2800" dirty="0" err="1" smtClean="0"/>
              <a:t>you</a:t>
            </a:r>
            <a:r>
              <a:rPr lang="cs-CZ" sz="2800" dirty="0" smtClean="0"/>
              <a:t> skate-</a:t>
            </a:r>
            <a:r>
              <a:rPr lang="cs-CZ" sz="2800" dirty="0" err="1" smtClean="0"/>
              <a:t>boarding</a:t>
            </a:r>
            <a:r>
              <a:rPr lang="cs-CZ" sz="2800" dirty="0" smtClean="0"/>
              <a:t> </a:t>
            </a:r>
            <a:r>
              <a:rPr lang="cs-CZ" sz="2800" dirty="0" err="1" smtClean="0"/>
              <a:t>now</a:t>
            </a:r>
            <a:r>
              <a:rPr lang="cs-CZ" sz="2800" dirty="0" smtClean="0"/>
              <a:t>?</a:t>
            </a:r>
            <a:endParaRPr lang="cs-CZ" sz="2800" dirty="0"/>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1026" name="Picture 2"/>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7560" r="17560"/>
          <a:stretch>
            <a:fillRect/>
          </a:stretch>
        </p:blipFill>
        <p:spPr bwMode="auto">
          <a:xfrm>
            <a:off x="1115616" y="1539161"/>
            <a:ext cx="3203614" cy="3203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9858056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788024" y="1143000"/>
            <a:ext cx="4030074" cy="2057400"/>
          </a:xfrm>
        </p:spPr>
        <p:txBody>
          <a:bodyPr>
            <a:normAutofit fontScale="90000"/>
          </a:bodyPr>
          <a:lstStyle/>
          <a:p>
            <a:r>
              <a:rPr lang="cs-CZ" dirty="0" err="1" smtClean="0"/>
              <a:t>What</a:t>
            </a:r>
            <a:r>
              <a:rPr lang="cs-CZ" dirty="0" smtClean="0"/>
              <a:t> are </a:t>
            </a:r>
            <a:r>
              <a:rPr lang="cs-CZ" dirty="0" err="1" smtClean="0"/>
              <a:t>they</a:t>
            </a:r>
            <a:r>
              <a:rPr lang="cs-CZ" dirty="0" smtClean="0"/>
              <a:t> </a:t>
            </a:r>
            <a:r>
              <a:rPr lang="cs-CZ" dirty="0" err="1" smtClean="0"/>
              <a:t>doing</a:t>
            </a:r>
            <a:r>
              <a:rPr lang="cs-CZ" dirty="0" smtClean="0"/>
              <a:t>?</a:t>
            </a:r>
            <a:br>
              <a:rPr lang="cs-CZ" dirty="0" smtClean="0"/>
            </a:br>
            <a:r>
              <a:rPr lang="cs-CZ" dirty="0" smtClean="0"/>
              <a:t> </a:t>
            </a:r>
            <a:br>
              <a:rPr lang="cs-CZ" dirty="0" smtClean="0"/>
            </a:br>
            <a:r>
              <a:rPr lang="cs-CZ" dirty="0" smtClean="0"/>
              <a:t/>
            </a:r>
            <a:br>
              <a:rPr lang="cs-CZ" dirty="0" smtClean="0"/>
            </a:br>
            <a:r>
              <a:rPr lang="cs-CZ" dirty="0"/>
              <a:t/>
            </a:r>
            <a:br>
              <a:rPr lang="cs-CZ" dirty="0"/>
            </a:br>
            <a:r>
              <a:rPr lang="cs-CZ" dirty="0" err="1" smtClean="0"/>
              <a:t>They</a:t>
            </a:r>
            <a:r>
              <a:rPr lang="cs-CZ" dirty="0" smtClean="0"/>
              <a:t> are dancing.          </a:t>
            </a:r>
            <a:endParaRPr lang="cs-CZ" dirty="0"/>
          </a:p>
        </p:txBody>
      </p:sp>
      <p:sp>
        <p:nvSpPr>
          <p:cNvPr id="6" name="Pěticípá hvězda 5"/>
          <p:cNvSpPr/>
          <p:nvPr/>
        </p:nvSpPr>
        <p:spPr>
          <a:xfrm>
            <a:off x="5472100" y="1237320"/>
            <a:ext cx="3096343" cy="296763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1026" name="Picture 2"/>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2515" b="12515"/>
          <a:stretch>
            <a:fillRect/>
          </a:stretch>
        </p:blipFill>
        <p:spPr bwMode="auto">
          <a:xfrm>
            <a:off x="1115616" y="1412776"/>
            <a:ext cx="3248763" cy="3630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Zástupný symbol pro text 3"/>
          <p:cNvSpPr>
            <a:spLocks noGrp="1"/>
          </p:cNvSpPr>
          <p:nvPr>
            <p:ph type="body" sz="half" idx="2"/>
          </p:nvPr>
        </p:nvSpPr>
        <p:spPr/>
        <p:txBody>
          <a:bodyPr/>
          <a:lstStyle/>
          <a:p>
            <a:endParaRPr lang="cs-CZ"/>
          </a:p>
        </p:txBody>
      </p:sp>
    </p:spTree>
    <p:extLst>
      <p:ext uri="{BB962C8B-B14F-4D97-AF65-F5344CB8AC3E}">
        <p14:creationId xmlns:p14="http://schemas.microsoft.com/office/powerpoint/2010/main" val="3298479149"/>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in)">
                                      <p:cBhvr>
                                        <p:cTn id="7" dur="20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788024" y="1143000"/>
            <a:ext cx="4030074" cy="2057400"/>
          </a:xfrm>
        </p:spPr>
        <p:txBody>
          <a:bodyPr>
            <a:normAutofit fontScale="90000"/>
          </a:bodyPr>
          <a:lstStyle/>
          <a:p>
            <a:r>
              <a:rPr lang="cs-CZ" dirty="0" err="1" smtClean="0"/>
              <a:t>What</a:t>
            </a:r>
            <a:r>
              <a:rPr lang="cs-CZ" dirty="0" smtClean="0"/>
              <a:t> are </a:t>
            </a:r>
            <a:r>
              <a:rPr lang="cs-CZ" dirty="0" err="1" smtClean="0"/>
              <a:t>they</a:t>
            </a:r>
            <a:r>
              <a:rPr lang="cs-CZ" dirty="0" smtClean="0"/>
              <a:t> </a:t>
            </a:r>
            <a:r>
              <a:rPr lang="cs-CZ" dirty="0" err="1" smtClean="0"/>
              <a:t>doing</a:t>
            </a:r>
            <a:r>
              <a:rPr lang="cs-CZ" dirty="0" smtClean="0"/>
              <a:t>?</a:t>
            </a:r>
            <a:br>
              <a:rPr lang="cs-CZ" dirty="0" smtClean="0"/>
            </a:br>
            <a:r>
              <a:rPr lang="cs-CZ" dirty="0" smtClean="0"/>
              <a:t> </a:t>
            </a:r>
            <a:br>
              <a:rPr lang="cs-CZ" dirty="0" smtClean="0"/>
            </a:br>
            <a:r>
              <a:rPr lang="cs-CZ" dirty="0" smtClean="0"/>
              <a:t/>
            </a:r>
            <a:br>
              <a:rPr lang="cs-CZ" dirty="0" smtClean="0"/>
            </a:br>
            <a:r>
              <a:rPr lang="cs-CZ" dirty="0"/>
              <a:t/>
            </a:r>
            <a:br>
              <a:rPr lang="cs-CZ" dirty="0"/>
            </a:br>
            <a:r>
              <a:rPr lang="cs-CZ" dirty="0" err="1" smtClean="0"/>
              <a:t>They</a:t>
            </a:r>
            <a:r>
              <a:rPr lang="cs-CZ" dirty="0" smtClean="0"/>
              <a:t> are dancing.          </a:t>
            </a:r>
            <a:endParaRPr lang="cs-CZ" dirty="0"/>
          </a:p>
        </p:txBody>
      </p:sp>
      <p:sp>
        <p:nvSpPr>
          <p:cNvPr id="3" name="Zástupný symbol pro text 2"/>
          <p:cNvSpPr>
            <a:spLocks noGrp="1"/>
          </p:cNvSpPr>
          <p:nvPr>
            <p:ph type="body" sz="half" idx="2"/>
          </p:nvPr>
        </p:nvSpPr>
        <p:spPr/>
        <p:txBody>
          <a:bodyPr>
            <a:normAutofit/>
          </a:bodyPr>
          <a:lstStyle/>
          <a:p>
            <a:endParaRPr lang="cs-CZ" sz="2800" dirty="0" smtClean="0"/>
          </a:p>
          <a:p>
            <a:endParaRPr lang="cs-CZ" sz="2800" dirty="0"/>
          </a:p>
          <a:p>
            <a:r>
              <a:rPr lang="cs-CZ" sz="2800" dirty="0" smtClean="0"/>
              <a:t>Are </a:t>
            </a:r>
            <a:r>
              <a:rPr lang="cs-CZ" sz="2800" dirty="0" err="1" smtClean="0"/>
              <a:t>you</a:t>
            </a:r>
            <a:r>
              <a:rPr lang="cs-CZ" sz="2800" dirty="0" smtClean="0"/>
              <a:t> dancing </a:t>
            </a:r>
            <a:r>
              <a:rPr lang="cs-CZ" sz="2800" dirty="0" err="1" smtClean="0"/>
              <a:t>at</a:t>
            </a:r>
            <a:r>
              <a:rPr lang="cs-CZ" sz="2800" dirty="0" smtClean="0"/>
              <a:t> </a:t>
            </a:r>
            <a:r>
              <a:rPr lang="cs-CZ" sz="2800" dirty="0" err="1" smtClean="0"/>
              <a:t>the</a:t>
            </a:r>
            <a:r>
              <a:rPr lang="cs-CZ" sz="2800" dirty="0" smtClean="0"/>
              <a:t> moment?</a:t>
            </a:r>
            <a:endParaRPr lang="cs-CZ" sz="2800" dirty="0"/>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1026" name="Picture 2"/>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2515" b="12515"/>
          <a:stretch>
            <a:fillRect/>
          </a:stretch>
        </p:blipFill>
        <p:spPr bwMode="auto">
          <a:xfrm>
            <a:off x="1115616" y="1412776"/>
            <a:ext cx="3248763" cy="36301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0808948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circle(in)">
                                      <p:cBhvr>
                                        <p:cTn id="7" dur="20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 calcmode="lin" valueType="num">
                                      <p:cBhvr additive="base">
                                        <p:cTn id="18"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788024" y="692697"/>
            <a:ext cx="4030074" cy="2895630"/>
          </a:xfrm>
        </p:spPr>
        <p:txBody>
          <a:bodyPr>
            <a:normAutofit/>
          </a:bodyPr>
          <a:lstStyle/>
          <a:p>
            <a:r>
              <a:rPr lang="cs-CZ" dirty="0" err="1" smtClean="0"/>
              <a:t>What</a:t>
            </a:r>
            <a:r>
              <a:rPr lang="cs-CZ" dirty="0" smtClean="0"/>
              <a:t> </a:t>
            </a:r>
            <a:r>
              <a:rPr lang="cs-CZ" dirty="0" err="1" smtClean="0"/>
              <a:t>is</a:t>
            </a:r>
            <a:r>
              <a:rPr lang="cs-CZ" dirty="0" smtClean="0"/>
              <a:t> he </a:t>
            </a:r>
            <a:r>
              <a:rPr lang="cs-CZ" dirty="0" err="1" smtClean="0"/>
              <a:t>doing</a:t>
            </a:r>
            <a:r>
              <a:rPr lang="cs-CZ" dirty="0" smtClean="0"/>
              <a:t>?</a:t>
            </a:r>
            <a:br>
              <a:rPr lang="cs-CZ" dirty="0" smtClean="0"/>
            </a:br>
            <a:r>
              <a:rPr lang="cs-CZ" dirty="0" smtClean="0"/>
              <a:t/>
            </a:r>
            <a:br>
              <a:rPr lang="cs-CZ" dirty="0" smtClean="0"/>
            </a:br>
            <a:r>
              <a:rPr lang="cs-CZ" dirty="0" smtClean="0"/>
              <a:t/>
            </a:r>
            <a:br>
              <a:rPr lang="cs-CZ" dirty="0" smtClean="0"/>
            </a:br>
            <a:r>
              <a:rPr lang="cs-CZ" dirty="0"/>
              <a:t/>
            </a:r>
            <a:br>
              <a:rPr lang="cs-CZ" dirty="0"/>
            </a:br>
            <a:r>
              <a:rPr lang="cs-CZ" dirty="0" smtClean="0"/>
              <a:t>He </a:t>
            </a:r>
            <a:r>
              <a:rPr lang="cs-CZ" dirty="0" err="1" smtClean="0"/>
              <a:t>is</a:t>
            </a:r>
            <a:r>
              <a:rPr lang="cs-CZ" dirty="0" smtClean="0"/>
              <a:t> </a:t>
            </a:r>
            <a:r>
              <a:rPr lang="cs-CZ" dirty="0" err="1" smtClean="0"/>
              <a:t>walking</a:t>
            </a:r>
            <a:r>
              <a:rPr lang="cs-CZ" dirty="0" smtClean="0"/>
              <a:t> his dog.          </a:t>
            </a:r>
            <a:endParaRPr lang="cs-CZ" dirty="0"/>
          </a:p>
        </p:txBody>
      </p:sp>
      <p:sp>
        <p:nvSpPr>
          <p:cNvPr id="3" name="Zástupný symbol pro text 2"/>
          <p:cNvSpPr>
            <a:spLocks noGrp="1"/>
          </p:cNvSpPr>
          <p:nvPr>
            <p:ph type="body" sz="half" idx="2"/>
          </p:nvPr>
        </p:nvSpPr>
        <p:spPr>
          <a:xfrm>
            <a:off x="5389098" y="3717032"/>
            <a:ext cx="3429000" cy="1486842"/>
          </a:xfrm>
        </p:spPr>
        <p:txBody>
          <a:bodyPr>
            <a:normAutofit/>
          </a:bodyPr>
          <a:lstStyle/>
          <a:p>
            <a:endParaRPr lang="cs-CZ" sz="2800" dirty="0" smtClean="0"/>
          </a:p>
          <a:p>
            <a:endParaRPr lang="cs-CZ" sz="2800" dirty="0"/>
          </a:p>
        </p:txBody>
      </p:sp>
      <p:sp>
        <p:nvSpPr>
          <p:cNvPr id="6" name="Pěticípá hvězda 5"/>
          <p:cNvSpPr/>
          <p:nvPr/>
        </p:nvSpPr>
        <p:spPr>
          <a:xfrm>
            <a:off x="5076056" y="1412776"/>
            <a:ext cx="3096343" cy="296763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10" name="Picture 3"/>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7221" b="7221"/>
          <a:stretch>
            <a:fillRect/>
          </a:stretch>
        </p:blipFill>
        <p:spPr bwMode="auto">
          <a:xfrm>
            <a:off x="1115616" y="1464898"/>
            <a:ext cx="3332254" cy="3332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46704090"/>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788024" y="692697"/>
            <a:ext cx="4030074" cy="2895630"/>
          </a:xfrm>
        </p:spPr>
        <p:txBody>
          <a:bodyPr>
            <a:normAutofit/>
          </a:bodyPr>
          <a:lstStyle/>
          <a:p>
            <a:r>
              <a:rPr lang="cs-CZ" dirty="0" err="1" smtClean="0"/>
              <a:t>What</a:t>
            </a:r>
            <a:r>
              <a:rPr lang="cs-CZ" dirty="0" smtClean="0"/>
              <a:t> </a:t>
            </a:r>
            <a:r>
              <a:rPr lang="cs-CZ" dirty="0" err="1" smtClean="0"/>
              <a:t>is</a:t>
            </a:r>
            <a:r>
              <a:rPr lang="cs-CZ" dirty="0" smtClean="0"/>
              <a:t> he </a:t>
            </a:r>
            <a:r>
              <a:rPr lang="cs-CZ" dirty="0" err="1" smtClean="0"/>
              <a:t>doing</a:t>
            </a:r>
            <a:r>
              <a:rPr lang="cs-CZ" dirty="0" smtClean="0"/>
              <a:t>?</a:t>
            </a:r>
            <a:br>
              <a:rPr lang="cs-CZ" dirty="0" smtClean="0"/>
            </a:br>
            <a:r>
              <a:rPr lang="cs-CZ" dirty="0" smtClean="0"/>
              <a:t/>
            </a:r>
            <a:br>
              <a:rPr lang="cs-CZ" dirty="0" smtClean="0"/>
            </a:br>
            <a:r>
              <a:rPr lang="cs-CZ" dirty="0" smtClean="0"/>
              <a:t/>
            </a:r>
            <a:br>
              <a:rPr lang="cs-CZ" dirty="0" smtClean="0"/>
            </a:br>
            <a:r>
              <a:rPr lang="cs-CZ" dirty="0"/>
              <a:t/>
            </a:r>
            <a:br>
              <a:rPr lang="cs-CZ" dirty="0"/>
            </a:br>
            <a:r>
              <a:rPr lang="cs-CZ" dirty="0" smtClean="0"/>
              <a:t>He </a:t>
            </a:r>
            <a:r>
              <a:rPr lang="cs-CZ" dirty="0" err="1" smtClean="0"/>
              <a:t>is</a:t>
            </a:r>
            <a:r>
              <a:rPr lang="cs-CZ" dirty="0" smtClean="0"/>
              <a:t> </a:t>
            </a:r>
            <a:r>
              <a:rPr lang="cs-CZ" dirty="0" err="1" smtClean="0"/>
              <a:t>walking</a:t>
            </a:r>
            <a:r>
              <a:rPr lang="cs-CZ" dirty="0" smtClean="0"/>
              <a:t> his dog.          </a:t>
            </a:r>
            <a:endParaRPr lang="cs-CZ" dirty="0"/>
          </a:p>
        </p:txBody>
      </p:sp>
      <p:sp>
        <p:nvSpPr>
          <p:cNvPr id="3" name="Zástupný symbol pro text 2"/>
          <p:cNvSpPr>
            <a:spLocks noGrp="1"/>
          </p:cNvSpPr>
          <p:nvPr>
            <p:ph type="body" sz="half" idx="2"/>
          </p:nvPr>
        </p:nvSpPr>
        <p:spPr>
          <a:xfrm>
            <a:off x="5389098" y="3717032"/>
            <a:ext cx="3429000" cy="1486842"/>
          </a:xfrm>
        </p:spPr>
        <p:txBody>
          <a:bodyPr>
            <a:normAutofit/>
          </a:bodyPr>
          <a:lstStyle/>
          <a:p>
            <a:endParaRPr lang="cs-CZ" sz="2800" dirty="0" smtClean="0"/>
          </a:p>
          <a:p>
            <a:r>
              <a:rPr lang="cs-CZ" sz="2800" dirty="0" smtClean="0"/>
              <a:t>Are </a:t>
            </a:r>
            <a:r>
              <a:rPr lang="cs-CZ" sz="2800" dirty="0" err="1" smtClean="0"/>
              <a:t>you</a:t>
            </a:r>
            <a:r>
              <a:rPr lang="cs-CZ" sz="2800" dirty="0" smtClean="0"/>
              <a:t> </a:t>
            </a:r>
            <a:r>
              <a:rPr lang="cs-CZ" sz="2800" dirty="0" err="1" smtClean="0"/>
              <a:t>walking</a:t>
            </a:r>
            <a:r>
              <a:rPr lang="cs-CZ" sz="2800" dirty="0" smtClean="0"/>
              <a:t> </a:t>
            </a:r>
            <a:r>
              <a:rPr lang="cs-CZ" sz="2800" dirty="0" err="1" smtClean="0"/>
              <a:t>your</a:t>
            </a:r>
            <a:r>
              <a:rPr lang="cs-CZ" sz="2800" dirty="0" smtClean="0"/>
              <a:t> dog </a:t>
            </a:r>
            <a:r>
              <a:rPr lang="cs-CZ" sz="2800" dirty="0" err="1" smtClean="0"/>
              <a:t>now</a:t>
            </a:r>
            <a:r>
              <a:rPr lang="cs-CZ" sz="2800" dirty="0" smtClean="0"/>
              <a:t>?</a:t>
            </a:r>
            <a:endParaRPr lang="cs-CZ" sz="2800" dirty="0"/>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10" name="Picture 3"/>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7221" b="7221"/>
          <a:stretch>
            <a:fillRect/>
          </a:stretch>
        </p:blipFill>
        <p:spPr bwMode="auto">
          <a:xfrm>
            <a:off x="1115616" y="1464898"/>
            <a:ext cx="3332254" cy="33322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62234079"/>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148064" y="764705"/>
            <a:ext cx="3670034" cy="2823622"/>
          </a:xfrm>
        </p:spPr>
        <p:txBody>
          <a:bodyPr>
            <a:normAutofit/>
          </a:bodyPr>
          <a:lstStyle/>
          <a:p>
            <a:r>
              <a:rPr lang="cs-CZ" dirty="0" err="1" smtClean="0"/>
              <a:t>What</a:t>
            </a:r>
            <a:r>
              <a:rPr lang="cs-CZ" dirty="0" smtClean="0"/>
              <a:t> are </a:t>
            </a:r>
            <a:r>
              <a:rPr lang="cs-CZ" dirty="0" err="1" smtClean="0"/>
              <a:t>they</a:t>
            </a:r>
            <a:r>
              <a:rPr lang="cs-CZ" dirty="0" smtClean="0"/>
              <a:t> </a:t>
            </a:r>
            <a:r>
              <a:rPr lang="cs-CZ" dirty="0" err="1" smtClean="0"/>
              <a:t>doing</a:t>
            </a:r>
            <a:r>
              <a:rPr lang="cs-CZ" dirty="0" smtClean="0"/>
              <a:t>?</a:t>
            </a:r>
            <a:br>
              <a:rPr lang="cs-CZ" dirty="0" smtClean="0"/>
            </a:br>
            <a:r>
              <a:rPr lang="cs-CZ" dirty="0"/>
              <a:t/>
            </a:r>
            <a:br>
              <a:rPr lang="cs-CZ" dirty="0"/>
            </a:br>
            <a:r>
              <a:rPr lang="cs-CZ" dirty="0" err="1" smtClean="0"/>
              <a:t>They</a:t>
            </a:r>
            <a:r>
              <a:rPr lang="cs-CZ" dirty="0" smtClean="0"/>
              <a:t> are </a:t>
            </a:r>
            <a:r>
              <a:rPr lang="cs-CZ" dirty="0" err="1" smtClean="0"/>
              <a:t>watching</a:t>
            </a:r>
            <a:r>
              <a:rPr lang="cs-CZ" dirty="0" smtClean="0"/>
              <a:t> a </a:t>
            </a:r>
            <a:r>
              <a:rPr lang="cs-CZ" dirty="0" err="1" smtClean="0"/>
              <a:t>football</a:t>
            </a:r>
            <a:r>
              <a:rPr lang="cs-CZ" dirty="0" smtClean="0"/>
              <a:t> </a:t>
            </a:r>
            <a:r>
              <a:rPr lang="cs-CZ" dirty="0" err="1" smtClean="0"/>
              <a:t>match</a:t>
            </a:r>
            <a:r>
              <a:rPr lang="cs-CZ" dirty="0" smtClean="0"/>
              <a:t>.         </a:t>
            </a:r>
            <a:endParaRPr lang="cs-CZ" dirty="0"/>
          </a:p>
        </p:txBody>
      </p:sp>
      <p:sp>
        <p:nvSpPr>
          <p:cNvPr id="6" name="Pěticípá hvězda 5"/>
          <p:cNvSpPr/>
          <p:nvPr/>
        </p:nvSpPr>
        <p:spPr>
          <a:xfrm>
            <a:off x="5832140" y="1340768"/>
            <a:ext cx="3096343" cy="2592288"/>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2051" name="Picture 3"/>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20" b="20"/>
          <a:stretch>
            <a:fillRect/>
          </a:stretch>
        </p:blipFill>
        <p:spPr bwMode="auto">
          <a:xfrm>
            <a:off x="899592" y="1276970"/>
            <a:ext cx="3520182" cy="35201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Zástupný symbol pro text 3"/>
          <p:cNvSpPr>
            <a:spLocks noGrp="1"/>
          </p:cNvSpPr>
          <p:nvPr>
            <p:ph type="body" sz="half" idx="2"/>
          </p:nvPr>
        </p:nvSpPr>
        <p:spPr/>
        <p:txBody>
          <a:bodyPr/>
          <a:lstStyle/>
          <a:p>
            <a:endParaRPr lang="cs-CZ"/>
          </a:p>
        </p:txBody>
      </p:sp>
    </p:spTree>
    <p:extLst>
      <p:ext uri="{BB962C8B-B14F-4D97-AF65-F5344CB8AC3E}">
        <p14:creationId xmlns:p14="http://schemas.microsoft.com/office/powerpoint/2010/main" val="4139548390"/>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Effect transition="in" filter="circle(in)">
                                      <p:cBhvr>
                                        <p:cTn id="7" dur="2000"/>
                                        <p:tgtEl>
                                          <p:spTgt spid="2051"/>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148064" y="764705"/>
            <a:ext cx="3670034" cy="2823622"/>
          </a:xfrm>
        </p:spPr>
        <p:txBody>
          <a:bodyPr>
            <a:normAutofit/>
          </a:bodyPr>
          <a:lstStyle/>
          <a:p>
            <a:r>
              <a:rPr lang="cs-CZ" dirty="0" err="1" smtClean="0"/>
              <a:t>What</a:t>
            </a:r>
            <a:r>
              <a:rPr lang="cs-CZ" dirty="0" smtClean="0"/>
              <a:t> are </a:t>
            </a:r>
            <a:r>
              <a:rPr lang="cs-CZ" dirty="0" err="1" smtClean="0"/>
              <a:t>they</a:t>
            </a:r>
            <a:r>
              <a:rPr lang="cs-CZ" dirty="0" smtClean="0"/>
              <a:t> </a:t>
            </a:r>
            <a:r>
              <a:rPr lang="cs-CZ" dirty="0" err="1" smtClean="0"/>
              <a:t>doing</a:t>
            </a:r>
            <a:r>
              <a:rPr lang="cs-CZ" dirty="0" smtClean="0"/>
              <a:t>?</a:t>
            </a:r>
            <a:br>
              <a:rPr lang="cs-CZ" dirty="0" smtClean="0"/>
            </a:br>
            <a:r>
              <a:rPr lang="cs-CZ" dirty="0"/>
              <a:t/>
            </a:r>
            <a:br>
              <a:rPr lang="cs-CZ" dirty="0"/>
            </a:br>
            <a:r>
              <a:rPr lang="cs-CZ" dirty="0" err="1" smtClean="0"/>
              <a:t>They</a:t>
            </a:r>
            <a:r>
              <a:rPr lang="cs-CZ" dirty="0" smtClean="0"/>
              <a:t> are </a:t>
            </a:r>
            <a:r>
              <a:rPr lang="cs-CZ" dirty="0" err="1" smtClean="0"/>
              <a:t>watching</a:t>
            </a:r>
            <a:r>
              <a:rPr lang="cs-CZ" dirty="0" smtClean="0"/>
              <a:t> a </a:t>
            </a:r>
            <a:r>
              <a:rPr lang="cs-CZ" dirty="0" err="1" smtClean="0"/>
              <a:t>football</a:t>
            </a:r>
            <a:r>
              <a:rPr lang="cs-CZ" dirty="0" smtClean="0"/>
              <a:t> </a:t>
            </a:r>
            <a:r>
              <a:rPr lang="cs-CZ" dirty="0" err="1" smtClean="0"/>
              <a:t>match</a:t>
            </a:r>
            <a:r>
              <a:rPr lang="cs-CZ" dirty="0" smtClean="0"/>
              <a:t>.         </a:t>
            </a:r>
            <a:endParaRPr lang="cs-CZ" dirty="0"/>
          </a:p>
        </p:txBody>
      </p:sp>
      <p:sp>
        <p:nvSpPr>
          <p:cNvPr id="3" name="Zástupný symbol pro text 2"/>
          <p:cNvSpPr>
            <a:spLocks noGrp="1"/>
          </p:cNvSpPr>
          <p:nvPr>
            <p:ph type="body" sz="half" idx="2"/>
          </p:nvPr>
        </p:nvSpPr>
        <p:spPr>
          <a:xfrm>
            <a:off x="5389098" y="4192738"/>
            <a:ext cx="3429000" cy="1900557"/>
          </a:xfrm>
        </p:spPr>
        <p:txBody>
          <a:bodyPr>
            <a:normAutofit/>
          </a:bodyPr>
          <a:lstStyle/>
          <a:p>
            <a:r>
              <a:rPr lang="cs-CZ" sz="2800" dirty="0" smtClean="0"/>
              <a:t>Are </a:t>
            </a:r>
            <a:r>
              <a:rPr lang="cs-CZ" sz="2800" dirty="0" err="1" smtClean="0"/>
              <a:t>you</a:t>
            </a:r>
            <a:r>
              <a:rPr lang="cs-CZ" sz="2800" dirty="0" smtClean="0"/>
              <a:t> </a:t>
            </a:r>
            <a:r>
              <a:rPr lang="cs-CZ" sz="2800" dirty="0" err="1" smtClean="0"/>
              <a:t>watching</a:t>
            </a:r>
            <a:r>
              <a:rPr lang="cs-CZ" sz="2800" dirty="0" smtClean="0"/>
              <a:t> a </a:t>
            </a:r>
            <a:r>
              <a:rPr lang="cs-CZ" sz="2800" dirty="0" err="1" smtClean="0"/>
              <a:t>football</a:t>
            </a:r>
            <a:r>
              <a:rPr lang="cs-CZ" sz="2800" dirty="0" smtClean="0"/>
              <a:t> </a:t>
            </a:r>
            <a:r>
              <a:rPr lang="cs-CZ" sz="2800" dirty="0" err="1" smtClean="0"/>
              <a:t>match</a:t>
            </a:r>
            <a:r>
              <a:rPr lang="cs-CZ" sz="2800" dirty="0" smtClean="0"/>
              <a:t> </a:t>
            </a:r>
            <a:r>
              <a:rPr lang="cs-CZ" sz="2800" dirty="0" err="1" smtClean="0"/>
              <a:t>at</a:t>
            </a:r>
            <a:r>
              <a:rPr lang="cs-CZ" sz="2800" dirty="0" smtClean="0"/>
              <a:t> </a:t>
            </a:r>
            <a:r>
              <a:rPr lang="cs-CZ" sz="2800" dirty="0" err="1" smtClean="0"/>
              <a:t>the</a:t>
            </a:r>
            <a:r>
              <a:rPr lang="cs-CZ" sz="2800" dirty="0" smtClean="0"/>
              <a:t> moment?</a:t>
            </a:r>
            <a:endParaRPr lang="cs-CZ" sz="2800" dirty="0"/>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2051" name="Picture 3"/>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20" b="20"/>
          <a:stretch>
            <a:fillRect/>
          </a:stretch>
        </p:blipFill>
        <p:spPr bwMode="auto">
          <a:xfrm>
            <a:off x="899592" y="1276970"/>
            <a:ext cx="3520182" cy="35201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2119473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2051"/>
                                        </p:tgtEl>
                                        <p:attrNameLst>
                                          <p:attrName>style.visibility</p:attrName>
                                        </p:attrNameLst>
                                      </p:cBhvr>
                                      <p:to>
                                        <p:strVal val="visible"/>
                                      </p:to>
                                    </p:set>
                                    <p:animEffect transition="in" filter="circle(in)">
                                      <p:cBhvr>
                                        <p:cTn id="7" dur="2000"/>
                                        <p:tgtEl>
                                          <p:spTgt spid="2051"/>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4048" y="764704"/>
            <a:ext cx="3814050" cy="2435696"/>
          </a:xfrm>
        </p:spPr>
        <p:txBody>
          <a:bodyPr>
            <a:normAutofit/>
          </a:bodyPr>
          <a:lstStyle/>
          <a:p>
            <a:r>
              <a:rPr lang="cs-CZ" dirty="0" err="1" smtClean="0"/>
              <a:t>What</a:t>
            </a:r>
            <a:r>
              <a:rPr lang="cs-CZ" dirty="0" smtClean="0"/>
              <a:t> </a:t>
            </a:r>
            <a:r>
              <a:rPr lang="cs-CZ" dirty="0" err="1" smtClean="0"/>
              <a:t>is</a:t>
            </a:r>
            <a:r>
              <a:rPr lang="cs-CZ" dirty="0" smtClean="0"/>
              <a:t> </a:t>
            </a:r>
            <a:r>
              <a:rPr lang="cs-CZ" dirty="0" err="1" smtClean="0"/>
              <a:t>the</a:t>
            </a:r>
            <a:r>
              <a:rPr lang="cs-CZ" dirty="0" smtClean="0"/>
              <a:t> boy </a:t>
            </a:r>
            <a:r>
              <a:rPr lang="cs-CZ" dirty="0" err="1" smtClean="0"/>
              <a:t>doing</a:t>
            </a:r>
            <a:r>
              <a:rPr lang="cs-CZ" dirty="0" smtClean="0"/>
              <a:t>?</a:t>
            </a:r>
            <a:br>
              <a:rPr lang="cs-CZ" dirty="0" smtClean="0"/>
            </a:br>
            <a:r>
              <a:rPr lang="cs-CZ" dirty="0"/>
              <a:t/>
            </a:r>
            <a:br>
              <a:rPr lang="cs-CZ" dirty="0"/>
            </a:br>
            <a:r>
              <a:rPr lang="cs-CZ" dirty="0" smtClean="0"/>
              <a:t>He </a:t>
            </a:r>
            <a:r>
              <a:rPr lang="cs-CZ" dirty="0" err="1" smtClean="0"/>
              <a:t>is</a:t>
            </a:r>
            <a:r>
              <a:rPr lang="cs-CZ" dirty="0" smtClean="0"/>
              <a:t> </a:t>
            </a:r>
            <a:r>
              <a:rPr lang="cs-CZ" dirty="0" err="1" smtClean="0"/>
              <a:t>Writing</a:t>
            </a:r>
            <a:r>
              <a:rPr lang="cs-CZ" dirty="0" smtClean="0"/>
              <a:t> and </a:t>
            </a:r>
            <a:r>
              <a:rPr lang="cs-CZ" dirty="0" err="1" smtClean="0"/>
              <a:t>drawing</a:t>
            </a:r>
            <a:r>
              <a:rPr lang="cs-CZ" dirty="0" smtClean="0"/>
              <a:t>.</a:t>
            </a:r>
            <a:endParaRPr lang="cs-CZ" dirty="0"/>
          </a:p>
        </p:txBody>
      </p:sp>
      <p:sp>
        <p:nvSpPr>
          <p:cNvPr id="3" name="Zástupný symbol pro text 2"/>
          <p:cNvSpPr>
            <a:spLocks noGrp="1"/>
          </p:cNvSpPr>
          <p:nvPr>
            <p:ph type="body" sz="half" idx="2"/>
          </p:nvPr>
        </p:nvSpPr>
        <p:spPr>
          <a:xfrm>
            <a:off x="5389098" y="3789040"/>
            <a:ext cx="3429000" cy="2016224"/>
          </a:xfrm>
        </p:spPr>
        <p:txBody>
          <a:bodyPr>
            <a:normAutofit/>
          </a:bodyPr>
          <a:lstStyle/>
          <a:p>
            <a:endParaRPr lang="cs-CZ" sz="2800" dirty="0"/>
          </a:p>
        </p:txBody>
      </p:sp>
      <p:sp>
        <p:nvSpPr>
          <p:cNvPr id="6" name="Pěticípá hvězda 5"/>
          <p:cNvSpPr/>
          <p:nvPr/>
        </p:nvSpPr>
        <p:spPr>
          <a:xfrm>
            <a:off x="4901150" y="980728"/>
            <a:ext cx="3662180" cy="2923979"/>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10" name="Picture 2"/>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2072" b="12072"/>
          <a:stretch>
            <a:fillRect/>
          </a:stretch>
        </p:blipFill>
        <p:spPr bwMode="auto">
          <a:xfrm>
            <a:off x="971600" y="1412776"/>
            <a:ext cx="3528392" cy="3528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10423117"/>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nodePh="1">
                                  <p:stCondLst>
                                    <p:cond delay="0"/>
                                  </p:stCondLst>
                                  <p:endCondLst>
                                    <p:cond evt="begin" delay="0">
                                      <p:tn val="22"/>
                                    </p:cond>
                                  </p:end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additive="base">
                                        <p:cTn id="2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4048" y="764704"/>
            <a:ext cx="3814050" cy="2435696"/>
          </a:xfrm>
        </p:spPr>
        <p:txBody>
          <a:bodyPr>
            <a:normAutofit/>
          </a:bodyPr>
          <a:lstStyle/>
          <a:p>
            <a:r>
              <a:rPr lang="cs-CZ" dirty="0" err="1" smtClean="0"/>
              <a:t>What</a:t>
            </a:r>
            <a:r>
              <a:rPr lang="cs-CZ" dirty="0" smtClean="0"/>
              <a:t> </a:t>
            </a:r>
            <a:r>
              <a:rPr lang="cs-CZ" dirty="0" err="1" smtClean="0"/>
              <a:t>is</a:t>
            </a:r>
            <a:r>
              <a:rPr lang="cs-CZ" dirty="0" smtClean="0"/>
              <a:t> </a:t>
            </a:r>
            <a:r>
              <a:rPr lang="cs-CZ" dirty="0" err="1" smtClean="0"/>
              <a:t>the</a:t>
            </a:r>
            <a:r>
              <a:rPr lang="cs-CZ" dirty="0" smtClean="0"/>
              <a:t> boy </a:t>
            </a:r>
            <a:r>
              <a:rPr lang="cs-CZ" dirty="0" err="1" smtClean="0"/>
              <a:t>doing</a:t>
            </a:r>
            <a:r>
              <a:rPr lang="cs-CZ" dirty="0" smtClean="0"/>
              <a:t>?</a:t>
            </a:r>
            <a:br>
              <a:rPr lang="cs-CZ" dirty="0" smtClean="0"/>
            </a:br>
            <a:r>
              <a:rPr lang="cs-CZ" dirty="0"/>
              <a:t/>
            </a:r>
            <a:br>
              <a:rPr lang="cs-CZ" dirty="0"/>
            </a:br>
            <a:r>
              <a:rPr lang="cs-CZ" dirty="0" smtClean="0"/>
              <a:t>He </a:t>
            </a:r>
            <a:r>
              <a:rPr lang="cs-CZ" dirty="0" err="1" smtClean="0"/>
              <a:t>is</a:t>
            </a:r>
            <a:r>
              <a:rPr lang="cs-CZ" dirty="0" smtClean="0"/>
              <a:t> </a:t>
            </a:r>
            <a:r>
              <a:rPr lang="cs-CZ" dirty="0" err="1" smtClean="0"/>
              <a:t>Writing</a:t>
            </a:r>
            <a:r>
              <a:rPr lang="cs-CZ" dirty="0" smtClean="0"/>
              <a:t> and </a:t>
            </a:r>
            <a:r>
              <a:rPr lang="cs-CZ" dirty="0" err="1" smtClean="0"/>
              <a:t>drawing</a:t>
            </a:r>
            <a:r>
              <a:rPr lang="cs-CZ" dirty="0" smtClean="0"/>
              <a:t>.</a:t>
            </a:r>
            <a:endParaRPr lang="cs-CZ" dirty="0"/>
          </a:p>
        </p:txBody>
      </p:sp>
      <p:sp>
        <p:nvSpPr>
          <p:cNvPr id="3" name="Zástupný symbol pro text 2"/>
          <p:cNvSpPr>
            <a:spLocks noGrp="1"/>
          </p:cNvSpPr>
          <p:nvPr>
            <p:ph type="body" sz="half" idx="2"/>
          </p:nvPr>
        </p:nvSpPr>
        <p:spPr>
          <a:xfrm>
            <a:off x="5389098" y="3789040"/>
            <a:ext cx="3429000" cy="2016224"/>
          </a:xfrm>
        </p:spPr>
        <p:txBody>
          <a:bodyPr>
            <a:normAutofit/>
          </a:bodyPr>
          <a:lstStyle/>
          <a:p>
            <a:r>
              <a:rPr lang="cs-CZ" sz="2800" dirty="0" smtClean="0"/>
              <a:t>And </a:t>
            </a:r>
            <a:r>
              <a:rPr lang="cs-CZ" sz="2800" dirty="0" err="1" smtClean="0"/>
              <a:t>what</a:t>
            </a:r>
            <a:r>
              <a:rPr lang="cs-CZ" sz="2800" dirty="0" smtClean="0"/>
              <a:t> </a:t>
            </a:r>
            <a:r>
              <a:rPr lang="cs-CZ" sz="2800" dirty="0" err="1" smtClean="0"/>
              <a:t>about</a:t>
            </a:r>
            <a:r>
              <a:rPr lang="cs-CZ" sz="2800" dirty="0" smtClean="0"/>
              <a:t> </a:t>
            </a:r>
            <a:r>
              <a:rPr lang="cs-CZ" sz="2800" dirty="0" err="1" smtClean="0"/>
              <a:t>you</a:t>
            </a:r>
            <a:r>
              <a:rPr lang="cs-CZ" sz="2800" dirty="0" smtClean="0"/>
              <a:t>? Are </a:t>
            </a:r>
            <a:r>
              <a:rPr lang="cs-CZ" sz="2800" dirty="0" err="1" smtClean="0"/>
              <a:t>you</a:t>
            </a:r>
            <a:r>
              <a:rPr lang="cs-CZ" sz="2800" dirty="0" smtClean="0"/>
              <a:t> </a:t>
            </a:r>
            <a:r>
              <a:rPr lang="cs-CZ" sz="2800" dirty="0" err="1" smtClean="0"/>
              <a:t>writing</a:t>
            </a:r>
            <a:r>
              <a:rPr lang="cs-CZ" sz="2800" dirty="0"/>
              <a:t> </a:t>
            </a:r>
            <a:r>
              <a:rPr lang="cs-CZ" sz="2800" dirty="0" err="1" smtClean="0"/>
              <a:t>or</a:t>
            </a:r>
            <a:r>
              <a:rPr lang="cs-CZ" sz="2800" dirty="0" smtClean="0"/>
              <a:t> </a:t>
            </a:r>
            <a:r>
              <a:rPr lang="cs-CZ" sz="2800" dirty="0" err="1" smtClean="0"/>
              <a:t>drawing</a:t>
            </a:r>
            <a:r>
              <a:rPr lang="cs-CZ" sz="2800" dirty="0" smtClean="0"/>
              <a:t> </a:t>
            </a:r>
            <a:r>
              <a:rPr lang="cs-CZ" sz="2800" dirty="0" err="1" smtClean="0"/>
              <a:t>now</a:t>
            </a:r>
            <a:r>
              <a:rPr lang="cs-CZ" sz="2800" dirty="0" smtClean="0"/>
              <a:t>?</a:t>
            </a:r>
            <a:endParaRPr lang="cs-CZ" sz="2800" dirty="0"/>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10" name="Picture 2"/>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2072" b="12072"/>
          <a:stretch>
            <a:fillRect/>
          </a:stretch>
        </p:blipFill>
        <p:spPr bwMode="auto">
          <a:xfrm>
            <a:off x="971600" y="1412776"/>
            <a:ext cx="3528392" cy="35283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93235723"/>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4048" y="548680"/>
            <a:ext cx="3814050" cy="2651720"/>
          </a:xfrm>
        </p:spPr>
        <p:txBody>
          <a:bodyPr>
            <a:normAutofit/>
          </a:bodyPr>
          <a:lstStyle/>
          <a:p>
            <a:r>
              <a:rPr lang="cs-CZ" dirty="0" err="1" smtClean="0"/>
              <a:t>What</a:t>
            </a:r>
            <a:r>
              <a:rPr lang="cs-CZ" dirty="0" smtClean="0"/>
              <a:t> are </a:t>
            </a:r>
            <a:r>
              <a:rPr lang="cs-CZ" dirty="0" err="1" smtClean="0"/>
              <a:t>they</a:t>
            </a:r>
            <a:r>
              <a:rPr lang="cs-CZ" dirty="0" smtClean="0"/>
              <a:t> </a:t>
            </a:r>
            <a:r>
              <a:rPr lang="cs-CZ" dirty="0" err="1" smtClean="0"/>
              <a:t>doing</a:t>
            </a:r>
            <a:r>
              <a:rPr lang="cs-CZ" dirty="0" smtClean="0"/>
              <a:t> in front </a:t>
            </a:r>
            <a:r>
              <a:rPr lang="cs-CZ" dirty="0" err="1" smtClean="0"/>
              <a:t>of</a:t>
            </a:r>
            <a:r>
              <a:rPr lang="cs-CZ" dirty="0" smtClean="0"/>
              <a:t> </a:t>
            </a:r>
            <a:r>
              <a:rPr lang="cs-CZ" dirty="0" err="1" smtClean="0"/>
              <a:t>the</a:t>
            </a:r>
            <a:r>
              <a:rPr lang="cs-CZ" dirty="0" smtClean="0"/>
              <a:t> </a:t>
            </a:r>
            <a:r>
              <a:rPr lang="cs-CZ" dirty="0" err="1" smtClean="0"/>
              <a:t>school</a:t>
            </a:r>
            <a:r>
              <a:rPr lang="cs-CZ" dirty="0" smtClean="0"/>
              <a:t>?</a:t>
            </a:r>
            <a:br>
              <a:rPr lang="cs-CZ" dirty="0" smtClean="0"/>
            </a:br>
            <a:r>
              <a:rPr lang="cs-CZ" dirty="0"/>
              <a:t/>
            </a:r>
            <a:br>
              <a:rPr lang="cs-CZ" dirty="0"/>
            </a:br>
            <a:r>
              <a:rPr lang="cs-CZ" dirty="0" err="1" smtClean="0"/>
              <a:t>They</a:t>
            </a:r>
            <a:r>
              <a:rPr lang="cs-CZ" dirty="0" smtClean="0"/>
              <a:t> are </a:t>
            </a:r>
            <a:r>
              <a:rPr lang="cs-CZ" dirty="0" err="1" smtClean="0"/>
              <a:t>talking</a:t>
            </a:r>
            <a:r>
              <a:rPr lang="cs-CZ" dirty="0"/>
              <a:t>.</a:t>
            </a:r>
          </a:p>
        </p:txBody>
      </p:sp>
      <p:sp>
        <p:nvSpPr>
          <p:cNvPr id="3" name="Zástupný symbol pro text 2"/>
          <p:cNvSpPr>
            <a:spLocks noGrp="1"/>
          </p:cNvSpPr>
          <p:nvPr>
            <p:ph type="body" sz="half" idx="2"/>
          </p:nvPr>
        </p:nvSpPr>
        <p:spPr>
          <a:xfrm>
            <a:off x="5389098" y="4192738"/>
            <a:ext cx="3429000" cy="1612526"/>
          </a:xfrm>
        </p:spPr>
        <p:txBody>
          <a:bodyPr>
            <a:normAutofit/>
          </a:bodyPr>
          <a:lstStyle/>
          <a:p>
            <a:r>
              <a:rPr lang="cs-CZ" sz="2800" dirty="0" smtClean="0"/>
              <a:t> </a:t>
            </a:r>
            <a:endParaRPr lang="cs-CZ" sz="2800" dirty="0"/>
          </a:p>
        </p:txBody>
      </p:sp>
      <p:sp>
        <p:nvSpPr>
          <p:cNvPr id="6" name="Pěticípá hvězda 5"/>
          <p:cNvSpPr/>
          <p:nvPr/>
        </p:nvSpPr>
        <p:spPr>
          <a:xfrm>
            <a:off x="5827282" y="1916832"/>
            <a:ext cx="3106059" cy="2178732"/>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1026"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827584" y="1196752"/>
            <a:ext cx="3900166" cy="3900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894708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p:cTn id="7" dur="1000" fill="hold"/>
                                        <p:tgtEl>
                                          <p:spTgt spid="1026"/>
                                        </p:tgtEl>
                                        <p:attrNameLst>
                                          <p:attrName>ppt_w</p:attrName>
                                        </p:attrNameLst>
                                      </p:cBhvr>
                                      <p:tavLst>
                                        <p:tav tm="0">
                                          <p:val>
                                            <p:fltVal val="0"/>
                                          </p:val>
                                        </p:tav>
                                        <p:tav tm="100000">
                                          <p:val>
                                            <p:strVal val="#ppt_w"/>
                                          </p:val>
                                        </p:tav>
                                      </p:tavLst>
                                    </p:anim>
                                    <p:anim calcmode="lin" valueType="num">
                                      <p:cBhvr>
                                        <p:cTn id="8" dur="1000" fill="hold"/>
                                        <p:tgtEl>
                                          <p:spTgt spid="1026"/>
                                        </p:tgtEl>
                                        <p:attrNameLst>
                                          <p:attrName>ppt_h</p:attrName>
                                        </p:attrNameLst>
                                      </p:cBhvr>
                                      <p:tavLst>
                                        <p:tav tm="0">
                                          <p:val>
                                            <p:fltVal val="0"/>
                                          </p:val>
                                        </p:tav>
                                        <p:tav tm="100000">
                                          <p:val>
                                            <p:strVal val="#ppt_h"/>
                                          </p:val>
                                        </p:tav>
                                      </p:tavLst>
                                    </p:anim>
                                    <p:anim calcmode="lin" valueType="num">
                                      <p:cBhvr>
                                        <p:cTn id="9" dur="1000" fill="hold"/>
                                        <p:tgtEl>
                                          <p:spTgt spid="1026"/>
                                        </p:tgtEl>
                                        <p:attrNameLst>
                                          <p:attrName>style.rotation</p:attrName>
                                        </p:attrNameLst>
                                      </p:cBhvr>
                                      <p:tavLst>
                                        <p:tav tm="0">
                                          <p:val>
                                            <p:fltVal val="90"/>
                                          </p:val>
                                        </p:tav>
                                        <p:tav tm="100000">
                                          <p:val>
                                            <p:fltVal val="0"/>
                                          </p:val>
                                        </p:tav>
                                      </p:tavLst>
                                    </p:anim>
                                    <p:animEffect transition="in" filter="fade">
                                      <p:cBhvr>
                                        <p:cTn id="10" dur="1000"/>
                                        <p:tgtEl>
                                          <p:spTgt spid="1026"/>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2"/>
                                        </p:tgtEl>
                                        <p:attrNameLst>
                                          <p:attrName>style.visibility</p:attrName>
                                        </p:attrNameLst>
                                      </p:cBhvr>
                                      <p:to>
                                        <p:strVal val="visible"/>
                                      </p:to>
                                    </p:set>
                                    <p:anim calcmode="lin" valueType="num">
                                      <p:cBhvr additive="base">
                                        <p:cTn id="21" dur="500" fill="hold"/>
                                        <p:tgtEl>
                                          <p:spTgt spid="2"/>
                                        </p:tgtEl>
                                        <p:attrNameLst>
                                          <p:attrName>ppt_x</p:attrName>
                                        </p:attrNameLst>
                                      </p:cBhvr>
                                      <p:tavLst>
                                        <p:tav tm="0">
                                          <p:val>
                                            <p:strVal val="#ppt_x"/>
                                          </p:val>
                                        </p:tav>
                                        <p:tav tm="100000">
                                          <p:val>
                                            <p:strVal val="#ppt_x"/>
                                          </p:val>
                                        </p:tav>
                                      </p:tavLst>
                                    </p:anim>
                                    <p:anim calcmode="lin" valueType="num">
                                      <p:cBhvr additive="base">
                                        <p:cTn id="22"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anim calcmode="lin" valueType="num">
                                      <p:cBhvr additive="base">
                                        <p:cTn id="2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04048" y="548680"/>
            <a:ext cx="3814050" cy="2651720"/>
          </a:xfrm>
        </p:spPr>
        <p:txBody>
          <a:bodyPr>
            <a:normAutofit/>
          </a:bodyPr>
          <a:lstStyle/>
          <a:p>
            <a:r>
              <a:rPr lang="cs-CZ" dirty="0" err="1" smtClean="0"/>
              <a:t>What</a:t>
            </a:r>
            <a:r>
              <a:rPr lang="cs-CZ" dirty="0" smtClean="0"/>
              <a:t> are </a:t>
            </a:r>
            <a:r>
              <a:rPr lang="cs-CZ" dirty="0" err="1" smtClean="0"/>
              <a:t>they</a:t>
            </a:r>
            <a:r>
              <a:rPr lang="cs-CZ" dirty="0" smtClean="0"/>
              <a:t> </a:t>
            </a:r>
            <a:r>
              <a:rPr lang="cs-CZ" dirty="0" err="1" smtClean="0"/>
              <a:t>doing</a:t>
            </a:r>
            <a:r>
              <a:rPr lang="cs-CZ" dirty="0" smtClean="0"/>
              <a:t> in front </a:t>
            </a:r>
            <a:r>
              <a:rPr lang="cs-CZ" dirty="0" err="1" smtClean="0"/>
              <a:t>of</a:t>
            </a:r>
            <a:r>
              <a:rPr lang="cs-CZ" dirty="0" smtClean="0"/>
              <a:t> </a:t>
            </a:r>
            <a:r>
              <a:rPr lang="cs-CZ" dirty="0" err="1" smtClean="0"/>
              <a:t>the</a:t>
            </a:r>
            <a:r>
              <a:rPr lang="cs-CZ" dirty="0" smtClean="0"/>
              <a:t> </a:t>
            </a:r>
            <a:r>
              <a:rPr lang="cs-CZ" dirty="0" err="1" smtClean="0"/>
              <a:t>school</a:t>
            </a:r>
            <a:r>
              <a:rPr lang="cs-CZ" dirty="0" smtClean="0"/>
              <a:t>?</a:t>
            </a:r>
            <a:br>
              <a:rPr lang="cs-CZ" dirty="0" smtClean="0"/>
            </a:br>
            <a:r>
              <a:rPr lang="cs-CZ" dirty="0"/>
              <a:t/>
            </a:r>
            <a:br>
              <a:rPr lang="cs-CZ" dirty="0"/>
            </a:br>
            <a:r>
              <a:rPr lang="cs-CZ" dirty="0" err="1" smtClean="0"/>
              <a:t>They</a:t>
            </a:r>
            <a:r>
              <a:rPr lang="cs-CZ" dirty="0" smtClean="0"/>
              <a:t> are </a:t>
            </a:r>
            <a:r>
              <a:rPr lang="cs-CZ" dirty="0" err="1" smtClean="0"/>
              <a:t>talking</a:t>
            </a:r>
            <a:r>
              <a:rPr lang="cs-CZ" dirty="0"/>
              <a:t>.</a:t>
            </a:r>
          </a:p>
        </p:txBody>
      </p:sp>
      <p:sp>
        <p:nvSpPr>
          <p:cNvPr id="3" name="Zástupný symbol pro text 2"/>
          <p:cNvSpPr>
            <a:spLocks noGrp="1"/>
          </p:cNvSpPr>
          <p:nvPr>
            <p:ph type="body" sz="half" idx="2"/>
          </p:nvPr>
        </p:nvSpPr>
        <p:spPr>
          <a:xfrm>
            <a:off x="5389098" y="4192738"/>
            <a:ext cx="3429000" cy="1612526"/>
          </a:xfrm>
        </p:spPr>
        <p:txBody>
          <a:bodyPr>
            <a:normAutofit/>
          </a:bodyPr>
          <a:lstStyle/>
          <a:p>
            <a:r>
              <a:rPr lang="cs-CZ" sz="2800" dirty="0" smtClean="0"/>
              <a:t>Are </a:t>
            </a:r>
            <a:r>
              <a:rPr lang="cs-CZ" sz="2800" dirty="0" err="1" smtClean="0"/>
              <a:t>you</a:t>
            </a:r>
            <a:r>
              <a:rPr lang="cs-CZ" sz="2800" dirty="0" smtClean="0"/>
              <a:t> </a:t>
            </a:r>
            <a:r>
              <a:rPr lang="cs-CZ" sz="2800" dirty="0" err="1" smtClean="0"/>
              <a:t>talking</a:t>
            </a:r>
            <a:r>
              <a:rPr lang="cs-CZ" sz="2800" dirty="0" smtClean="0"/>
              <a:t> </a:t>
            </a:r>
            <a:r>
              <a:rPr lang="cs-CZ" sz="2800" dirty="0" err="1" smtClean="0"/>
              <a:t>at</a:t>
            </a:r>
            <a:r>
              <a:rPr lang="cs-CZ" sz="2800" dirty="0" smtClean="0"/>
              <a:t> </a:t>
            </a:r>
            <a:r>
              <a:rPr lang="cs-CZ" sz="2800" dirty="0" err="1" smtClean="0"/>
              <a:t>the</a:t>
            </a:r>
            <a:r>
              <a:rPr lang="cs-CZ" sz="2800" dirty="0" smtClean="0"/>
              <a:t> </a:t>
            </a:r>
            <a:r>
              <a:rPr lang="cs-CZ" sz="2800" dirty="0" err="1" smtClean="0"/>
              <a:t>present</a:t>
            </a:r>
            <a:r>
              <a:rPr lang="cs-CZ" sz="2800" dirty="0" smtClean="0"/>
              <a:t>? </a:t>
            </a:r>
            <a:endParaRPr lang="cs-CZ" sz="2800" dirty="0"/>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1026"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827584" y="1196752"/>
            <a:ext cx="3900166" cy="3900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8924578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p:cTn id="7" dur="1000" fill="hold"/>
                                        <p:tgtEl>
                                          <p:spTgt spid="1026"/>
                                        </p:tgtEl>
                                        <p:attrNameLst>
                                          <p:attrName>ppt_w</p:attrName>
                                        </p:attrNameLst>
                                      </p:cBhvr>
                                      <p:tavLst>
                                        <p:tav tm="0">
                                          <p:val>
                                            <p:fltVal val="0"/>
                                          </p:val>
                                        </p:tav>
                                        <p:tav tm="100000">
                                          <p:val>
                                            <p:strVal val="#ppt_w"/>
                                          </p:val>
                                        </p:tav>
                                      </p:tavLst>
                                    </p:anim>
                                    <p:anim calcmode="lin" valueType="num">
                                      <p:cBhvr>
                                        <p:cTn id="8" dur="1000" fill="hold"/>
                                        <p:tgtEl>
                                          <p:spTgt spid="1026"/>
                                        </p:tgtEl>
                                        <p:attrNameLst>
                                          <p:attrName>ppt_h</p:attrName>
                                        </p:attrNameLst>
                                      </p:cBhvr>
                                      <p:tavLst>
                                        <p:tav tm="0">
                                          <p:val>
                                            <p:fltVal val="0"/>
                                          </p:val>
                                        </p:tav>
                                        <p:tav tm="100000">
                                          <p:val>
                                            <p:strVal val="#ppt_h"/>
                                          </p:val>
                                        </p:tav>
                                      </p:tavLst>
                                    </p:anim>
                                    <p:anim calcmode="lin" valueType="num">
                                      <p:cBhvr>
                                        <p:cTn id="9" dur="1000" fill="hold"/>
                                        <p:tgtEl>
                                          <p:spTgt spid="1026"/>
                                        </p:tgtEl>
                                        <p:attrNameLst>
                                          <p:attrName>style.rotation</p:attrName>
                                        </p:attrNameLst>
                                      </p:cBhvr>
                                      <p:tavLst>
                                        <p:tav tm="0">
                                          <p:val>
                                            <p:fltVal val="90"/>
                                          </p:val>
                                        </p:tav>
                                        <p:tav tm="100000">
                                          <p:val>
                                            <p:fltVal val="0"/>
                                          </p:val>
                                        </p:tav>
                                      </p:tavLst>
                                    </p:anim>
                                    <p:animEffect transition="in" filter="fade">
                                      <p:cBhvr>
                                        <p:cTn id="10" dur="1000"/>
                                        <p:tgtEl>
                                          <p:spTgt spid="1026"/>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ppt_x"/>
                                          </p:val>
                                        </p:tav>
                                        <p:tav tm="100000">
                                          <p:val>
                                            <p:strVal val="#ppt_x"/>
                                          </p:val>
                                        </p:tav>
                                      </p:tavLst>
                                    </p:anim>
                                    <p:anim calcmode="lin" valueType="num">
                                      <p:cBhvr additive="base">
                                        <p:cTn id="1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 calcmode="lin" valueType="num">
                                      <p:cBhvr additive="base">
                                        <p:cTn id="2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76056" y="764704"/>
            <a:ext cx="3742042" cy="2435696"/>
          </a:xfrm>
        </p:spPr>
        <p:txBody>
          <a:bodyPr>
            <a:normAutofit/>
          </a:bodyPr>
          <a:lstStyle/>
          <a:p>
            <a:r>
              <a:rPr lang="cs-CZ" dirty="0" err="1" smtClean="0"/>
              <a:t>What</a:t>
            </a:r>
            <a:r>
              <a:rPr lang="cs-CZ" dirty="0" smtClean="0"/>
              <a:t> are </a:t>
            </a:r>
            <a:r>
              <a:rPr lang="cs-CZ" dirty="0" err="1" smtClean="0"/>
              <a:t>the</a:t>
            </a:r>
            <a:r>
              <a:rPr lang="cs-CZ" dirty="0" smtClean="0"/>
              <a:t> </a:t>
            </a:r>
            <a:r>
              <a:rPr lang="cs-CZ" dirty="0" err="1" smtClean="0"/>
              <a:t>girls</a:t>
            </a:r>
            <a:r>
              <a:rPr lang="cs-CZ" dirty="0" smtClean="0"/>
              <a:t> </a:t>
            </a:r>
            <a:r>
              <a:rPr lang="cs-CZ" dirty="0" err="1" smtClean="0"/>
              <a:t>doing</a:t>
            </a:r>
            <a:r>
              <a:rPr lang="cs-CZ" dirty="0" smtClean="0"/>
              <a:t>? </a:t>
            </a:r>
            <a:br>
              <a:rPr lang="cs-CZ" dirty="0" smtClean="0"/>
            </a:br>
            <a:r>
              <a:rPr lang="cs-CZ" dirty="0"/>
              <a:t/>
            </a:r>
            <a:br>
              <a:rPr lang="cs-CZ" dirty="0"/>
            </a:br>
            <a:r>
              <a:rPr lang="cs-CZ" dirty="0" err="1" smtClean="0"/>
              <a:t>They</a:t>
            </a:r>
            <a:r>
              <a:rPr lang="cs-CZ" dirty="0" smtClean="0"/>
              <a:t> are      </a:t>
            </a:r>
            <a:br>
              <a:rPr lang="cs-CZ" dirty="0" smtClean="0"/>
            </a:br>
            <a:r>
              <a:rPr lang="cs-CZ" dirty="0"/>
              <a:t> </a:t>
            </a:r>
            <a:r>
              <a:rPr lang="cs-CZ" dirty="0" smtClean="0"/>
              <a:t>       </a:t>
            </a:r>
            <a:r>
              <a:rPr lang="cs-CZ" dirty="0" err="1" smtClean="0"/>
              <a:t>studying</a:t>
            </a:r>
            <a:r>
              <a:rPr lang="cs-CZ" dirty="0" smtClean="0"/>
              <a:t>.</a:t>
            </a:r>
            <a:endParaRPr lang="cs-CZ" dirty="0"/>
          </a:p>
        </p:txBody>
      </p:sp>
      <p:sp>
        <p:nvSpPr>
          <p:cNvPr id="6" name="Pěticípá hvězda 5"/>
          <p:cNvSpPr/>
          <p:nvPr/>
        </p:nvSpPr>
        <p:spPr>
          <a:xfrm>
            <a:off x="5791496" y="1569455"/>
            <a:ext cx="2740944" cy="2290491"/>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2050"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971600" y="1340768"/>
            <a:ext cx="3612134" cy="3612134"/>
          </a:xfrm>
          <a:prstGeom prst="rect">
            <a:avLst/>
          </a:prstGeom>
          <a:noFill/>
          <a:extLst>
            <a:ext uri="{909E8E84-426E-40DD-AFC4-6F175D3DCCD1}">
              <a14:hiddenFill xmlns:a14="http://schemas.microsoft.com/office/drawing/2010/main">
                <a:solidFill>
                  <a:srgbClr val="FFFFFF"/>
                </a:solidFill>
              </a14:hiddenFill>
            </a:ext>
          </a:extLst>
        </p:spPr>
      </p:pic>
      <p:sp>
        <p:nvSpPr>
          <p:cNvPr id="4" name="Zástupný symbol pro text 3"/>
          <p:cNvSpPr>
            <a:spLocks noGrp="1"/>
          </p:cNvSpPr>
          <p:nvPr>
            <p:ph type="body" sz="half" idx="2"/>
          </p:nvPr>
        </p:nvSpPr>
        <p:spPr/>
        <p:txBody>
          <a:bodyPr/>
          <a:lstStyle/>
          <a:p>
            <a:endParaRPr lang="cs-CZ"/>
          </a:p>
        </p:txBody>
      </p:sp>
    </p:spTree>
    <p:extLst>
      <p:ext uri="{BB962C8B-B14F-4D97-AF65-F5344CB8AC3E}">
        <p14:creationId xmlns:p14="http://schemas.microsoft.com/office/powerpoint/2010/main" val="30198448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down)">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076056" y="764704"/>
            <a:ext cx="3742042" cy="2435696"/>
          </a:xfrm>
        </p:spPr>
        <p:txBody>
          <a:bodyPr>
            <a:normAutofit/>
          </a:bodyPr>
          <a:lstStyle/>
          <a:p>
            <a:r>
              <a:rPr lang="cs-CZ" dirty="0" err="1" smtClean="0"/>
              <a:t>What</a:t>
            </a:r>
            <a:r>
              <a:rPr lang="cs-CZ" dirty="0" smtClean="0"/>
              <a:t> are </a:t>
            </a:r>
            <a:r>
              <a:rPr lang="cs-CZ" dirty="0" err="1" smtClean="0"/>
              <a:t>the</a:t>
            </a:r>
            <a:r>
              <a:rPr lang="cs-CZ" dirty="0" smtClean="0"/>
              <a:t> </a:t>
            </a:r>
            <a:r>
              <a:rPr lang="cs-CZ" dirty="0" err="1" smtClean="0"/>
              <a:t>girls</a:t>
            </a:r>
            <a:r>
              <a:rPr lang="cs-CZ" dirty="0" smtClean="0"/>
              <a:t> </a:t>
            </a:r>
            <a:r>
              <a:rPr lang="cs-CZ" dirty="0" err="1" smtClean="0"/>
              <a:t>doing</a:t>
            </a:r>
            <a:r>
              <a:rPr lang="cs-CZ" dirty="0" smtClean="0"/>
              <a:t>? </a:t>
            </a:r>
            <a:br>
              <a:rPr lang="cs-CZ" dirty="0" smtClean="0"/>
            </a:br>
            <a:r>
              <a:rPr lang="cs-CZ" dirty="0"/>
              <a:t/>
            </a:r>
            <a:br>
              <a:rPr lang="cs-CZ" dirty="0"/>
            </a:br>
            <a:r>
              <a:rPr lang="cs-CZ" dirty="0" err="1" smtClean="0"/>
              <a:t>They</a:t>
            </a:r>
            <a:r>
              <a:rPr lang="cs-CZ" dirty="0" smtClean="0"/>
              <a:t> are      </a:t>
            </a:r>
            <a:br>
              <a:rPr lang="cs-CZ" dirty="0" smtClean="0"/>
            </a:br>
            <a:r>
              <a:rPr lang="cs-CZ" dirty="0"/>
              <a:t> </a:t>
            </a:r>
            <a:r>
              <a:rPr lang="cs-CZ" dirty="0" smtClean="0"/>
              <a:t>       </a:t>
            </a:r>
            <a:r>
              <a:rPr lang="cs-CZ" dirty="0" err="1" smtClean="0"/>
              <a:t>studying</a:t>
            </a:r>
            <a:r>
              <a:rPr lang="cs-CZ" dirty="0" smtClean="0"/>
              <a:t>.</a:t>
            </a:r>
            <a:endParaRPr lang="cs-CZ" dirty="0"/>
          </a:p>
        </p:txBody>
      </p:sp>
      <p:sp>
        <p:nvSpPr>
          <p:cNvPr id="3" name="Zástupný symbol pro text 2"/>
          <p:cNvSpPr>
            <a:spLocks noGrp="1"/>
          </p:cNvSpPr>
          <p:nvPr>
            <p:ph type="body" sz="half" idx="2"/>
          </p:nvPr>
        </p:nvSpPr>
        <p:spPr>
          <a:xfrm>
            <a:off x="5389098" y="4192738"/>
            <a:ext cx="3429000" cy="1252485"/>
          </a:xfrm>
        </p:spPr>
        <p:txBody>
          <a:bodyPr>
            <a:normAutofit/>
          </a:bodyPr>
          <a:lstStyle/>
          <a:p>
            <a:r>
              <a:rPr lang="cs-CZ" sz="2800" dirty="0" smtClean="0"/>
              <a:t>Are </a:t>
            </a:r>
            <a:r>
              <a:rPr lang="cs-CZ" sz="2800" dirty="0" err="1" smtClean="0"/>
              <a:t>you</a:t>
            </a:r>
            <a:r>
              <a:rPr lang="cs-CZ" sz="2800" dirty="0" smtClean="0"/>
              <a:t> </a:t>
            </a:r>
            <a:r>
              <a:rPr lang="cs-CZ" sz="2800" dirty="0" err="1" smtClean="0"/>
              <a:t>studying</a:t>
            </a:r>
            <a:r>
              <a:rPr lang="cs-CZ" sz="2800" dirty="0" smtClean="0"/>
              <a:t> </a:t>
            </a:r>
            <a:r>
              <a:rPr lang="cs-CZ" sz="2800" dirty="0" err="1" smtClean="0"/>
              <a:t>at</a:t>
            </a:r>
            <a:r>
              <a:rPr lang="cs-CZ" sz="2800" dirty="0" smtClean="0"/>
              <a:t> </a:t>
            </a:r>
            <a:r>
              <a:rPr lang="cs-CZ" sz="2800" dirty="0" err="1" smtClean="0"/>
              <a:t>the</a:t>
            </a:r>
            <a:r>
              <a:rPr lang="cs-CZ" sz="2800" dirty="0" smtClean="0"/>
              <a:t> moment?</a:t>
            </a:r>
            <a:endParaRPr lang="cs-CZ" sz="2800" dirty="0"/>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2050"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971600" y="1340768"/>
            <a:ext cx="3612134" cy="361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249791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wipe(down)">
                                      <p:cBhvr>
                                        <p:cTn id="7" dur="500"/>
                                        <p:tgtEl>
                                          <p:spTgt spid="2050"/>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932040" y="764704"/>
            <a:ext cx="3886058" cy="2435696"/>
          </a:xfrm>
        </p:spPr>
        <p:txBody>
          <a:bodyPr>
            <a:normAutofit/>
          </a:bodyPr>
          <a:lstStyle/>
          <a:p>
            <a:r>
              <a:rPr lang="cs-CZ" dirty="0" err="1" smtClean="0"/>
              <a:t>What</a:t>
            </a:r>
            <a:r>
              <a:rPr lang="cs-CZ" dirty="0" smtClean="0"/>
              <a:t> </a:t>
            </a:r>
            <a:r>
              <a:rPr lang="cs-CZ" dirty="0" err="1" smtClean="0"/>
              <a:t>is</a:t>
            </a:r>
            <a:r>
              <a:rPr lang="cs-CZ" dirty="0" smtClean="0"/>
              <a:t> he </a:t>
            </a:r>
            <a:r>
              <a:rPr lang="cs-CZ" dirty="0" err="1" smtClean="0"/>
              <a:t>doing</a:t>
            </a:r>
            <a:r>
              <a:rPr lang="cs-CZ" dirty="0" smtClean="0"/>
              <a:t>?</a:t>
            </a:r>
            <a:br>
              <a:rPr lang="cs-CZ" dirty="0" smtClean="0"/>
            </a:br>
            <a:r>
              <a:rPr lang="cs-CZ" dirty="0" smtClean="0"/>
              <a:t/>
            </a:r>
            <a:br>
              <a:rPr lang="cs-CZ" dirty="0" smtClean="0"/>
            </a:br>
            <a:r>
              <a:rPr lang="cs-CZ" dirty="0"/>
              <a:t/>
            </a:r>
            <a:br>
              <a:rPr lang="cs-CZ" dirty="0"/>
            </a:br>
            <a:r>
              <a:rPr lang="cs-CZ" dirty="0" smtClean="0"/>
              <a:t>He </a:t>
            </a:r>
            <a:r>
              <a:rPr lang="cs-CZ" dirty="0" err="1" smtClean="0"/>
              <a:t>is</a:t>
            </a:r>
            <a:r>
              <a:rPr lang="cs-CZ" dirty="0" smtClean="0"/>
              <a:t> </a:t>
            </a:r>
            <a:r>
              <a:rPr lang="cs-CZ" dirty="0" err="1" smtClean="0"/>
              <a:t>riding</a:t>
            </a:r>
            <a:r>
              <a:rPr lang="cs-CZ" dirty="0" smtClean="0"/>
              <a:t> a </a:t>
            </a:r>
            <a:r>
              <a:rPr lang="cs-CZ" dirty="0" err="1" smtClean="0"/>
              <a:t>horse</a:t>
            </a:r>
            <a:r>
              <a:rPr lang="cs-CZ" dirty="0" smtClean="0"/>
              <a:t>.</a:t>
            </a:r>
            <a:endParaRPr lang="cs-CZ" dirty="0"/>
          </a:p>
        </p:txBody>
      </p:sp>
      <p:sp>
        <p:nvSpPr>
          <p:cNvPr id="3" name="Zástupný symbol pro text 2"/>
          <p:cNvSpPr>
            <a:spLocks noGrp="1"/>
          </p:cNvSpPr>
          <p:nvPr>
            <p:ph type="body" sz="half" idx="2"/>
          </p:nvPr>
        </p:nvSpPr>
        <p:spPr>
          <a:xfrm>
            <a:off x="5389098" y="3861048"/>
            <a:ext cx="3429000" cy="1342826"/>
          </a:xfrm>
        </p:spPr>
        <p:txBody>
          <a:bodyPr>
            <a:normAutofit/>
          </a:bodyPr>
          <a:lstStyle/>
          <a:p>
            <a:endParaRPr lang="cs-CZ" sz="2800" dirty="0"/>
          </a:p>
        </p:txBody>
      </p:sp>
      <p:sp>
        <p:nvSpPr>
          <p:cNvPr id="6" name="Pěticípá hvězda 5"/>
          <p:cNvSpPr/>
          <p:nvPr/>
        </p:nvSpPr>
        <p:spPr>
          <a:xfrm>
            <a:off x="5209215" y="1340768"/>
            <a:ext cx="2808312" cy="2491931"/>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3074" name="Picture 2" descr="Rozmazaný pohled na žokeje na koni během závodu"/>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3377795"/>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arn(inVertical)">
                                      <p:cBhvr>
                                        <p:cTn id="7" dur="5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nodePh="1">
                                  <p:stCondLst>
                                    <p:cond delay="0"/>
                                  </p:stCondLst>
                                  <p:endCondLst>
                                    <p:cond evt="begin" delay="0">
                                      <p:tn val="22"/>
                                    </p:cond>
                                  </p:end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additive="base">
                                        <p:cTn id="2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932040" y="764704"/>
            <a:ext cx="3886058" cy="2435696"/>
          </a:xfrm>
        </p:spPr>
        <p:txBody>
          <a:bodyPr>
            <a:normAutofit/>
          </a:bodyPr>
          <a:lstStyle/>
          <a:p>
            <a:r>
              <a:rPr lang="cs-CZ" dirty="0" err="1" smtClean="0"/>
              <a:t>What</a:t>
            </a:r>
            <a:r>
              <a:rPr lang="cs-CZ" dirty="0" smtClean="0"/>
              <a:t> </a:t>
            </a:r>
            <a:r>
              <a:rPr lang="cs-CZ" dirty="0" err="1" smtClean="0"/>
              <a:t>is</a:t>
            </a:r>
            <a:r>
              <a:rPr lang="cs-CZ" dirty="0" smtClean="0"/>
              <a:t> he </a:t>
            </a:r>
            <a:r>
              <a:rPr lang="cs-CZ" dirty="0" err="1" smtClean="0"/>
              <a:t>doing</a:t>
            </a:r>
            <a:r>
              <a:rPr lang="cs-CZ" dirty="0" smtClean="0"/>
              <a:t>?</a:t>
            </a:r>
            <a:br>
              <a:rPr lang="cs-CZ" dirty="0" smtClean="0"/>
            </a:br>
            <a:r>
              <a:rPr lang="cs-CZ" dirty="0" smtClean="0"/>
              <a:t/>
            </a:r>
            <a:br>
              <a:rPr lang="cs-CZ" dirty="0" smtClean="0"/>
            </a:br>
            <a:r>
              <a:rPr lang="cs-CZ" dirty="0"/>
              <a:t/>
            </a:r>
            <a:br>
              <a:rPr lang="cs-CZ" dirty="0"/>
            </a:br>
            <a:r>
              <a:rPr lang="cs-CZ" dirty="0" smtClean="0"/>
              <a:t>He </a:t>
            </a:r>
            <a:r>
              <a:rPr lang="cs-CZ" dirty="0" err="1" smtClean="0"/>
              <a:t>is</a:t>
            </a:r>
            <a:r>
              <a:rPr lang="cs-CZ" dirty="0" smtClean="0"/>
              <a:t> </a:t>
            </a:r>
            <a:r>
              <a:rPr lang="cs-CZ" dirty="0" err="1" smtClean="0"/>
              <a:t>riding</a:t>
            </a:r>
            <a:r>
              <a:rPr lang="cs-CZ" dirty="0" smtClean="0"/>
              <a:t> a </a:t>
            </a:r>
            <a:r>
              <a:rPr lang="cs-CZ" dirty="0" err="1" smtClean="0"/>
              <a:t>horse</a:t>
            </a:r>
            <a:r>
              <a:rPr lang="cs-CZ" dirty="0" smtClean="0"/>
              <a:t>.</a:t>
            </a:r>
            <a:endParaRPr lang="cs-CZ" dirty="0"/>
          </a:p>
        </p:txBody>
      </p:sp>
      <p:sp>
        <p:nvSpPr>
          <p:cNvPr id="3" name="Zástupný symbol pro text 2"/>
          <p:cNvSpPr>
            <a:spLocks noGrp="1"/>
          </p:cNvSpPr>
          <p:nvPr>
            <p:ph type="body" sz="half" idx="2"/>
          </p:nvPr>
        </p:nvSpPr>
        <p:spPr>
          <a:xfrm>
            <a:off x="5389098" y="3861048"/>
            <a:ext cx="3429000" cy="1342826"/>
          </a:xfrm>
        </p:spPr>
        <p:txBody>
          <a:bodyPr>
            <a:normAutofit/>
          </a:bodyPr>
          <a:lstStyle/>
          <a:p>
            <a:r>
              <a:rPr lang="cs-CZ" sz="2800" dirty="0" smtClean="0"/>
              <a:t>Are </a:t>
            </a:r>
            <a:r>
              <a:rPr lang="cs-CZ" sz="2800" dirty="0" err="1" smtClean="0"/>
              <a:t>you</a:t>
            </a:r>
            <a:r>
              <a:rPr lang="cs-CZ" sz="2800" dirty="0" smtClean="0"/>
              <a:t> </a:t>
            </a:r>
            <a:r>
              <a:rPr lang="cs-CZ" sz="2800" dirty="0" err="1" smtClean="0"/>
              <a:t>riding</a:t>
            </a:r>
            <a:r>
              <a:rPr lang="cs-CZ" sz="2800" dirty="0" smtClean="0"/>
              <a:t> a </a:t>
            </a:r>
            <a:r>
              <a:rPr lang="cs-CZ" sz="2800" dirty="0" err="1" smtClean="0"/>
              <a:t>horse</a:t>
            </a:r>
            <a:r>
              <a:rPr lang="cs-CZ" sz="2800" dirty="0" smtClean="0"/>
              <a:t> </a:t>
            </a:r>
            <a:r>
              <a:rPr lang="cs-CZ" sz="2800" dirty="0" err="1" smtClean="0"/>
              <a:t>now</a:t>
            </a:r>
            <a:r>
              <a:rPr lang="cs-CZ" sz="2800" dirty="0" smtClean="0"/>
              <a:t>?</a:t>
            </a:r>
            <a:endParaRPr lang="cs-CZ" sz="2800" dirty="0"/>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3074" name="Picture 2" descr="Rozmazaný pohled na žokeje na koni během závodu"/>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9182400"/>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barn(inVertical)">
                                      <p:cBhvr>
                                        <p:cTn id="7" dur="500"/>
                                        <p:tgtEl>
                                          <p:spTgt spid="307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148064" y="692696"/>
            <a:ext cx="3670034" cy="2507704"/>
          </a:xfrm>
        </p:spPr>
        <p:txBody>
          <a:bodyPr>
            <a:normAutofit/>
          </a:bodyPr>
          <a:lstStyle/>
          <a:p>
            <a:r>
              <a:rPr lang="cs-CZ" dirty="0" err="1" smtClean="0"/>
              <a:t>What</a:t>
            </a:r>
            <a:r>
              <a:rPr lang="cs-CZ" dirty="0" smtClean="0"/>
              <a:t> are </a:t>
            </a:r>
            <a:r>
              <a:rPr lang="cs-CZ" dirty="0" err="1" smtClean="0"/>
              <a:t>they</a:t>
            </a:r>
            <a:r>
              <a:rPr lang="cs-CZ" dirty="0" smtClean="0"/>
              <a:t> </a:t>
            </a:r>
            <a:r>
              <a:rPr lang="cs-CZ" dirty="0" err="1" smtClean="0"/>
              <a:t>doing</a:t>
            </a:r>
            <a:r>
              <a:rPr lang="cs-CZ" dirty="0" smtClean="0"/>
              <a:t>?</a:t>
            </a:r>
            <a:br>
              <a:rPr lang="cs-CZ" dirty="0" smtClean="0"/>
            </a:br>
            <a:r>
              <a:rPr lang="cs-CZ" dirty="0"/>
              <a:t/>
            </a:r>
            <a:br>
              <a:rPr lang="cs-CZ" dirty="0"/>
            </a:br>
            <a:r>
              <a:rPr lang="cs-CZ" dirty="0" err="1" smtClean="0"/>
              <a:t>They</a:t>
            </a:r>
            <a:r>
              <a:rPr lang="cs-CZ" dirty="0" smtClean="0"/>
              <a:t> are</a:t>
            </a:r>
            <a:br>
              <a:rPr lang="cs-CZ" dirty="0" smtClean="0"/>
            </a:br>
            <a:r>
              <a:rPr lang="cs-CZ" dirty="0"/>
              <a:t> </a:t>
            </a:r>
            <a:r>
              <a:rPr lang="cs-CZ" dirty="0" smtClean="0"/>
              <a:t>      </a:t>
            </a:r>
            <a:r>
              <a:rPr lang="cs-CZ" dirty="0" err="1" smtClean="0"/>
              <a:t>running</a:t>
            </a:r>
            <a:r>
              <a:rPr lang="cs-CZ" dirty="0" smtClean="0"/>
              <a:t>.</a:t>
            </a:r>
            <a:endParaRPr lang="cs-CZ" dirty="0"/>
          </a:p>
        </p:txBody>
      </p:sp>
      <p:sp>
        <p:nvSpPr>
          <p:cNvPr id="3" name="Zástupný symbol pro text 2"/>
          <p:cNvSpPr>
            <a:spLocks noGrp="1"/>
          </p:cNvSpPr>
          <p:nvPr>
            <p:ph type="body" sz="half" idx="2"/>
          </p:nvPr>
        </p:nvSpPr>
        <p:spPr>
          <a:xfrm>
            <a:off x="5389098" y="3789040"/>
            <a:ext cx="3429000" cy="1414834"/>
          </a:xfrm>
        </p:spPr>
        <p:txBody>
          <a:bodyPr>
            <a:normAutofit/>
          </a:bodyPr>
          <a:lstStyle/>
          <a:p>
            <a:endParaRPr lang="cs-CZ" sz="2800" dirty="0"/>
          </a:p>
        </p:txBody>
      </p:sp>
      <p:sp>
        <p:nvSpPr>
          <p:cNvPr id="6" name="Pěticípá hvězda 5"/>
          <p:cNvSpPr/>
          <p:nvPr/>
        </p:nvSpPr>
        <p:spPr>
          <a:xfrm>
            <a:off x="5940152" y="1505372"/>
            <a:ext cx="2520280" cy="1965176"/>
          </a:xfrm>
          <a:prstGeom prst="star5">
            <a:avLst>
              <a:gd name="adj" fmla="val 20373"/>
              <a:gd name="hf" fmla="val 105146"/>
              <a:gd name="vf" fmla="val 11055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4098"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899592" y="1196752"/>
            <a:ext cx="3900166" cy="3900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3275925"/>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circle(in)">
                                      <p:cBhvr>
                                        <p:cTn id="7" dur="2000"/>
                                        <p:tgtEl>
                                          <p:spTgt spid="409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
                                        </p:tgtEl>
                                        <p:attrNameLst>
                                          <p:attrName>style.visibility</p:attrName>
                                        </p:attrNameLst>
                                      </p:cBhvr>
                                      <p:to>
                                        <p:strVal val="visible"/>
                                      </p:to>
                                    </p:set>
                                    <p:anim calcmode="lin" valueType="num">
                                      <p:cBhvr additive="base">
                                        <p:cTn id="18" dur="500" fill="hold"/>
                                        <p:tgtEl>
                                          <p:spTgt spid="2"/>
                                        </p:tgtEl>
                                        <p:attrNameLst>
                                          <p:attrName>ppt_x</p:attrName>
                                        </p:attrNameLst>
                                      </p:cBhvr>
                                      <p:tavLst>
                                        <p:tav tm="0">
                                          <p:val>
                                            <p:strVal val="#ppt_x"/>
                                          </p:val>
                                        </p:tav>
                                        <p:tav tm="100000">
                                          <p:val>
                                            <p:strVal val="#ppt_x"/>
                                          </p:val>
                                        </p:tav>
                                      </p:tavLst>
                                    </p:anim>
                                    <p:anim calcmode="lin" valueType="num">
                                      <p:cBhvr additive="base">
                                        <p:cTn id="19"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nodePh="1">
                                  <p:stCondLst>
                                    <p:cond delay="0"/>
                                  </p:stCondLst>
                                  <p:endCondLst>
                                    <p:cond evt="begin" delay="0">
                                      <p:tn val="22"/>
                                    </p:cond>
                                  </p:endCondLst>
                                  <p:childTnLst>
                                    <p:set>
                                      <p:cBhvr>
                                        <p:cTn id="23" dur="1" fill="hold">
                                          <p:stCondLst>
                                            <p:cond delay="0"/>
                                          </p:stCondLst>
                                        </p:cTn>
                                        <p:tgtEl>
                                          <p:spTgt spid="3">
                                            <p:txEl>
                                              <p:pRg st="0" end="0"/>
                                            </p:txEl>
                                          </p:spTgt>
                                        </p:tgtEl>
                                        <p:attrNameLst>
                                          <p:attrName>style.visibility</p:attrName>
                                        </p:attrNameLst>
                                      </p:cBhvr>
                                      <p:to>
                                        <p:strVal val="visible"/>
                                      </p:to>
                                    </p:set>
                                    <p:anim calcmode="lin" valueType="num">
                                      <p:cBhvr additive="base">
                                        <p:cTn id="2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148064" y="692696"/>
            <a:ext cx="3670034" cy="2507704"/>
          </a:xfrm>
        </p:spPr>
        <p:txBody>
          <a:bodyPr>
            <a:normAutofit/>
          </a:bodyPr>
          <a:lstStyle/>
          <a:p>
            <a:r>
              <a:rPr lang="cs-CZ" dirty="0" err="1" smtClean="0"/>
              <a:t>What</a:t>
            </a:r>
            <a:r>
              <a:rPr lang="cs-CZ" dirty="0" smtClean="0"/>
              <a:t> are </a:t>
            </a:r>
            <a:r>
              <a:rPr lang="cs-CZ" dirty="0" err="1" smtClean="0"/>
              <a:t>they</a:t>
            </a:r>
            <a:r>
              <a:rPr lang="cs-CZ" dirty="0" smtClean="0"/>
              <a:t> </a:t>
            </a:r>
            <a:r>
              <a:rPr lang="cs-CZ" dirty="0" err="1" smtClean="0"/>
              <a:t>doing</a:t>
            </a:r>
            <a:r>
              <a:rPr lang="cs-CZ" dirty="0" smtClean="0"/>
              <a:t>?</a:t>
            </a:r>
            <a:br>
              <a:rPr lang="cs-CZ" dirty="0" smtClean="0"/>
            </a:br>
            <a:r>
              <a:rPr lang="cs-CZ" dirty="0"/>
              <a:t/>
            </a:r>
            <a:br>
              <a:rPr lang="cs-CZ" dirty="0"/>
            </a:br>
            <a:r>
              <a:rPr lang="cs-CZ" dirty="0" err="1" smtClean="0"/>
              <a:t>They</a:t>
            </a:r>
            <a:r>
              <a:rPr lang="cs-CZ" dirty="0" smtClean="0"/>
              <a:t> are</a:t>
            </a:r>
            <a:br>
              <a:rPr lang="cs-CZ" dirty="0" smtClean="0"/>
            </a:br>
            <a:r>
              <a:rPr lang="cs-CZ" dirty="0"/>
              <a:t> </a:t>
            </a:r>
            <a:r>
              <a:rPr lang="cs-CZ" dirty="0" smtClean="0"/>
              <a:t>      </a:t>
            </a:r>
            <a:r>
              <a:rPr lang="cs-CZ" dirty="0" err="1" smtClean="0"/>
              <a:t>running</a:t>
            </a:r>
            <a:r>
              <a:rPr lang="cs-CZ" dirty="0" smtClean="0"/>
              <a:t>.</a:t>
            </a:r>
            <a:endParaRPr lang="cs-CZ" dirty="0"/>
          </a:p>
        </p:txBody>
      </p:sp>
      <p:sp>
        <p:nvSpPr>
          <p:cNvPr id="3" name="Zástupný symbol pro text 2"/>
          <p:cNvSpPr>
            <a:spLocks noGrp="1"/>
          </p:cNvSpPr>
          <p:nvPr>
            <p:ph type="body" sz="half" idx="2"/>
          </p:nvPr>
        </p:nvSpPr>
        <p:spPr>
          <a:xfrm>
            <a:off x="5389098" y="3789040"/>
            <a:ext cx="3429000" cy="1414834"/>
          </a:xfrm>
        </p:spPr>
        <p:txBody>
          <a:bodyPr>
            <a:normAutofit/>
          </a:bodyPr>
          <a:lstStyle/>
          <a:p>
            <a:r>
              <a:rPr lang="cs-CZ" sz="2800" dirty="0" smtClean="0"/>
              <a:t>Are </a:t>
            </a:r>
            <a:r>
              <a:rPr lang="cs-CZ" sz="2800" dirty="0" err="1" smtClean="0"/>
              <a:t>you</a:t>
            </a:r>
            <a:r>
              <a:rPr lang="cs-CZ" sz="2800" dirty="0" smtClean="0"/>
              <a:t> </a:t>
            </a:r>
            <a:r>
              <a:rPr lang="cs-CZ" sz="2800" dirty="0" err="1" smtClean="0"/>
              <a:t>running</a:t>
            </a:r>
            <a:r>
              <a:rPr lang="cs-CZ" sz="2800" dirty="0" smtClean="0"/>
              <a:t> </a:t>
            </a:r>
            <a:r>
              <a:rPr lang="cs-CZ" sz="2800" dirty="0" err="1" smtClean="0"/>
              <a:t>at</a:t>
            </a:r>
            <a:r>
              <a:rPr lang="cs-CZ" sz="2800" dirty="0" smtClean="0"/>
              <a:t> </a:t>
            </a:r>
            <a:r>
              <a:rPr lang="cs-CZ" sz="2800" dirty="0" err="1" smtClean="0"/>
              <a:t>the</a:t>
            </a:r>
            <a:r>
              <a:rPr lang="cs-CZ" sz="2800" dirty="0" smtClean="0"/>
              <a:t> moment?</a:t>
            </a:r>
            <a:endParaRPr lang="cs-CZ" sz="2800" dirty="0"/>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4098"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899592" y="1196752"/>
            <a:ext cx="3900166" cy="39001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4749661"/>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circle(in)">
                                      <p:cBhvr>
                                        <p:cTn id="7" dur="2000"/>
                                        <p:tgtEl>
                                          <p:spTgt spid="4098"/>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 calcmode="lin" valueType="num">
                                      <p:cBhvr additive="base">
                                        <p:cTn id="12" dur="500" fill="hold"/>
                                        <p:tgtEl>
                                          <p:spTgt spid="2"/>
                                        </p:tgtEl>
                                        <p:attrNameLst>
                                          <p:attrName>ppt_x</p:attrName>
                                        </p:attrNameLst>
                                      </p:cBhvr>
                                      <p:tavLst>
                                        <p:tav tm="0">
                                          <p:val>
                                            <p:strVal val="#ppt_x"/>
                                          </p:val>
                                        </p:tav>
                                        <p:tav tm="100000">
                                          <p:val>
                                            <p:strVal val="#ppt_x"/>
                                          </p:val>
                                        </p:tav>
                                      </p:tavLst>
                                    </p:anim>
                                    <p:anim calcmode="lin" valueType="num">
                                      <p:cBhvr additive="base">
                                        <p:cTn id="13"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0" end="0"/>
                                            </p:txEl>
                                          </p:spTgt>
                                        </p:tgtEl>
                                        <p:attrNameLst>
                                          <p:attrName>style.visibility</p:attrName>
                                        </p:attrNameLst>
                                      </p:cBhvr>
                                      <p:to>
                                        <p:strVal val="visible"/>
                                      </p:to>
                                    </p:set>
                                    <p:anim calcmode="lin" valueType="num">
                                      <p:cBhvr additive="base">
                                        <p:cTn id="18"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220072" y="692696"/>
            <a:ext cx="3598026" cy="2507704"/>
          </a:xfrm>
        </p:spPr>
        <p:txBody>
          <a:bodyPr>
            <a:normAutofit fontScale="90000"/>
          </a:bodyPr>
          <a:lstStyle/>
          <a:p>
            <a:r>
              <a:rPr lang="cs-CZ" dirty="0" err="1" smtClean="0"/>
              <a:t>What</a:t>
            </a:r>
            <a:r>
              <a:rPr lang="cs-CZ" dirty="0" smtClean="0"/>
              <a:t> </a:t>
            </a:r>
            <a:r>
              <a:rPr lang="cs-CZ" dirty="0" err="1" smtClean="0"/>
              <a:t>is</a:t>
            </a:r>
            <a:r>
              <a:rPr lang="cs-CZ" dirty="0" smtClean="0"/>
              <a:t> </a:t>
            </a:r>
            <a:r>
              <a:rPr lang="cs-CZ" dirty="0" err="1" smtClean="0"/>
              <a:t>the</a:t>
            </a:r>
            <a:r>
              <a:rPr lang="cs-CZ" dirty="0" smtClean="0"/>
              <a:t> </a:t>
            </a:r>
            <a:r>
              <a:rPr lang="cs-CZ" dirty="0" err="1" smtClean="0"/>
              <a:t>weather</a:t>
            </a:r>
            <a:r>
              <a:rPr lang="cs-CZ" dirty="0" smtClean="0"/>
              <a:t> </a:t>
            </a:r>
            <a:r>
              <a:rPr lang="cs-CZ" dirty="0" err="1" smtClean="0"/>
              <a:t>like</a:t>
            </a:r>
            <a:r>
              <a:rPr lang="cs-CZ" dirty="0" smtClean="0"/>
              <a:t> in </a:t>
            </a:r>
            <a:r>
              <a:rPr lang="cs-CZ" dirty="0" err="1" smtClean="0"/>
              <a:t>the</a:t>
            </a:r>
            <a:r>
              <a:rPr lang="cs-CZ" dirty="0" smtClean="0"/>
              <a:t> </a:t>
            </a:r>
            <a:r>
              <a:rPr lang="cs-CZ" dirty="0" err="1" smtClean="0"/>
              <a:t>picture</a:t>
            </a:r>
            <a:r>
              <a:rPr lang="cs-CZ" dirty="0" smtClean="0"/>
              <a:t>?</a:t>
            </a:r>
            <a:br>
              <a:rPr lang="cs-CZ" dirty="0" smtClean="0"/>
            </a:br>
            <a:r>
              <a:rPr lang="cs-CZ" dirty="0"/>
              <a:t/>
            </a:r>
            <a:br>
              <a:rPr lang="cs-CZ" dirty="0"/>
            </a:br>
            <a:r>
              <a:rPr lang="cs-CZ" dirty="0" err="1" smtClean="0"/>
              <a:t>The</a:t>
            </a:r>
            <a:r>
              <a:rPr lang="cs-CZ" dirty="0" smtClean="0"/>
              <a:t> sun </a:t>
            </a:r>
            <a:r>
              <a:rPr lang="cs-CZ" dirty="0" err="1" smtClean="0"/>
              <a:t>is</a:t>
            </a:r>
            <a:r>
              <a:rPr lang="cs-CZ" dirty="0" smtClean="0"/>
              <a:t/>
            </a:r>
            <a:br>
              <a:rPr lang="cs-CZ" dirty="0" smtClean="0"/>
            </a:br>
            <a:r>
              <a:rPr lang="cs-CZ" dirty="0"/>
              <a:t> </a:t>
            </a:r>
            <a:r>
              <a:rPr lang="cs-CZ" dirty="0" smtClean="0"/>
              <a:t>            </a:t>
            </a:r>
            <a:r>
              <a:rPr lang="cs-CZ" dirty="0" err="1" smtClean="0"/>
              <a:t>shining</a:t>
            </a:r>
            <a:r>
              <a:rPr lang="cs-CZ" dirty="0" smtClean="0"/>
              <a:t>.</a:t>
            </a:r>
            <a:endParaRPr lang="cs-CZ" dirty="0"/>
          </a:p>
        </p:txBody>
      </p:sp>
      <p:sp>
        <p:nvSpPr>
          <p:cNvPr id="3" name="Zástupný symbol pro text 2"/>
          <p:cNvSpPr>
            <a:spLocks noGrp="1"/>
          </p:cNvSpPr>
          <p:nvPr>
            <p:ph type="body" sz="half" idx="2"/>
          </p:nvPr>
        </p:nvSpPr>
        <p:spPr>
          <a:xfrm>
            <a:off x="5389098" y="3861048"/>
            <a:ext cx="3429000" cy="1342826"/>
          </a:xfrm>
        </p:spPr>
        <p:txBody>
          <a:bodyPr>
            <a:normAutofit/>
          </a:bodyPr>
          <a:lstStyle/>
          <a:p>
            <a:r>
              <a:rPr lang="cs-CZ" sz="2800" dirty="0" smtClean="0"/>
              <a:t> </a:t>
            </a:r>
            <a:endParaRPr lang="cs-CZ" sz="2800" dirty="0"/>
          </a:p>
        </p:txBody>
      </p:sp>
      <p:sp>
        <p:nvSpPr>
          <p:cNvPr id="6" name="Pěticípá hvězda 5"/>
          <p:cNvSpPr/>
          <p:nvPr/>
        </p:nvSpPr>
        <p:spPr>
          <a:xfrm>
            <a:off x="6372200" y="1700808"/>
            <a:ext cx="2304256" cy="1744425"/>
          </a:xfrm>
          <a:prstGeom prst="star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5122"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899592" y="1268760"/>
            <a:ext cx="3756150" cy="375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495945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p:cTn id="7" dur="500" fill="hold"/>
                                        <p:tgtEl>
                                          <p:spTgt spid="5122"/>
                                        </p:tgtEl>
                                        <p:attrNameLst>
                                          <p:attrName>ppt_w</p:attrName>
                                        </p:attrNameLst>
                                      </p:cBhvr>
                                      <p:tavLst>
                                        <p:tav tm="0">
                                          <p:val>
                                            <p:fltVal val="0"/>
                                          </p:val>
                                        </p:tav>
                                        <p:tav tm="100000">
                                          <p:val>
                                            <p:strVal val="#ppt_w"/>
                                          </p:val>
                                        </p:tav>
                                      </p:tavLst>
                                    </p:anim>
                                    <p:anim calcmode="lin" valueType="num">
                                      <p:cBhvr>
                                        <p:cTn id="8" dur="500" fill="hold"/>
                                        <p:tgtEl>
                                          <p:spTgt spid="5122"/>
                                        </p:tgtEl>
                                        <p:attrNameLst>
                                          <p:attrName>ppt_h</p:attrName>
                                        </p:attrNameLst>
                                      </p:cBhvr>
                                      <p:tavLst>
                                        <p:tav tm="0">
                                          <p:val>
                                            <p:fltVal val="0"/>
                                          </p:val>
                                        </p:tav>
                                        <p:tav tm="100000">
                                          <p:val>
                                            <p:strVal val="#ppt_h"/>
                                          </p:val>
                                        </p:tav>
                                      </p:tavLst>
                                    </p:anim>
                                    <p:animEffect transition="in" filter="fade">
                                      <p:cBhvr>
                                        <p:cTn id="9" dur="500"/>
                                        <p:tgtEl>
                                          <p:spTgt spid="512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 calcmode="lin" valueType="num">
                                      <p:cBhvr additive="base">
                                        <p:cTn id="14" dur="500" fill="hold"/>
                                        <p:tgtEl>
                                          <p:spTgt spid="6"/>
                                        </p:tgtEl>
                                        <p:attrNameLst>
                                          <p:attrName>ppt_x</p:attrName>
                                        </p:attrNameLst>
                                      </p:cBhvr>
                                      <p:tavLst>
                                        <p:tav tm="0">
                                          <p:val>
                                            <p:strVal val="#ppt_x"/>
                                          </p:val>
                                        </p:tav>
                                        <p:tav tm="100000">
                                          <p:val>
                                            <p:strVal val="#ppt_x"/>
                                          </p:val>
                                        </p:tav>
                                      </p:tavLst>
                                    </p:anim>
                                    <p:anim calcmode="lin" valueType="num">
                                      <p:cBhvr additive="base">
                                        <p:cTn id="15"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anim calcmode="lin" valueType="num">
                                      <p:cBhvr additive="base">
                                        <p:cTn id="20" dur="500" fill="hold"/>
                                        <p:tgtEl>
                                          <p:spTgt spid="2"/>
                                        </p:tgtEl>
                                        <p:attrNameLst>
                                          <p:attrName>ppt_x</p:attrName>
                                        </p:attrNameLst>
                                      </p:cBhvr>
                                      <p:tavLst>
                                        <p:tav tm="0">
                                          <p:val>
                                            <p:strVal val="#ppt_x"/>
                                          </p:val>
                                        </p:tav>
                                        <p:tav tm="100000">
                                          <p:val>
                                            <p:strVal val="#ppt_x"/>
                                          </p:val>
                                        </p:tav>
                                      </p:tavLst>
                                    </p:anim>
                                    <p:anim calcmode="lin" valueType="num">
                                      <p:cBhvr additive="base">
                                        <p:cTn id="21"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0" end="0"/>
                                            </p:txEl>
                                          </p:spTgt>
                                        </p:tgtEl>
                                        <p:attrNameLst>
                                          <p:attrName>style.visibility</p:attrName>
                                        </p:attrNameLst>
                                      </p:cBhvr>
                                      <p:to>
                                        <p:strVal val="visible"/>
                                      </p:to>
                                    </p:set>
                                    <p:anim calcmode="lin" valueType="num">
                                      <p:cBhvr additive="base">
                                        <p:cTn id="26"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5220072" y="692696"/>
            <a:ext cx="3598026" cy="2507704"/>
          </a:xfrm>
        </p:spPr>
        <p:txBody>
          <a:bodyPr>
            <a:normAutofit fontScale="90000"/>
          </a:bodyPr>
          <a:lstStyle/>
          <a:p>
            <a:r>
              <a:rPr lang="cs-CZ" dirty="0" err="1" smtClean="0"/>
              <a:t>What</a:t>
            </a:r>
            <a:r>
              <a:rPr lang="cs-CZ" dirty="0" smtClean="0"/>
              <a:t> </a:t>
            </a:r>
            <a:r>
              <a:rPr lang="cs-CZ" dirty="0" err="1" smtClean="0"/>
              <a:t>is</a:t>
            </a:r>
            <a:r>
              <a:rPr lang="cs-CZ" dirty="0" smtClean="0"/>
              <a:t> </a:t>
            </a:r>
            <a:r>
              <a:rPr lang="cs-CZ" dirty="0" err="1" smtClean="0"/>
              <a:t>the</a:t>
            </a:r>
            <a:r>
              <a:rPr lang="cs-CZ" dirty="0" smtClean="0"/>
              <a:t> </a:t>
            </a:r>
            <a:r>
              <a:rPr lang="cs-CZ" dirty="0" err="1" smtClean="0"/>
              <a:t>weather</a:t>
            </a:r>
            <a:r>
              <a:rPr lang="cs-CZ" dirty="0" smtClean="0"/>
              <a:t> </a:t>
            </a:r>
            <a:r>
              <a:rPr lang="cs-CZ" dirty="0" err="1" smtClean="0"/>
              <a:t>like</a:t>
            </a:r>
            <a:r>
              <a:rPr lang="cs-CZ" dirty="0" smtClean="0"/>
              <a:t> in </a:t>
            </a:r>
            <a:r>
              <a:rPr lang="cs-CZ" dirty="0" err="1" smtClean="0"/>
              <a:t>the</a:t>
            </a:r>
            <a:r>
              <a:rPr lang="cs-CZ" dirty="0" smtClean="0"/>
              <a:t> </a:t>
            </a:r>
            <a:r>
              <a:rPr lang="cs-CZ" dirty="0" err="1" smtClean="0"/>
              <a:t>picture</a:t>
            </a:r>
            <a:r>
              <a:rPr lang="cs-CZ" dirty="0" smtClean="0"/>
              <a:t>?</a:t>
            </a:r>
            <a:br>
              <a:rPr lang="cs-CZ" dirty="0" smtClean="0"/>
            </a:br>
            <a:r>
              <a:rPr lang="cs-CZ" dirty="0"/>
              <a:t/>
            </a:r>
            <a:br>
              <a:rPr lang="cs-CZ" dirty="0"/>
            </a:br>
            <a:r>
              <a:rPr lang="cs-CZ" dirty="0" err="1" smtClean="0"/>
              <a:t>The</a:t>
            </a:r>
            <a:r>
              <a:rPr lang="cs-CZ" dirty="0" smtClean="0"/>
              <a:t> sun </a:t>
            </a:r>
            <a:r>
              <a:rPr lang="cs-CZ" dirty="0" err="1" smtClean="0"/>
              <a:t>is</a:t>
            </a:r>
            <a:r>
              <a:rPr lang="cs-CZ" dirty="0" smtClean="0"/>
              <a:t/>
            </a:r>
            <a:br>
              <a:rPr lang="cs-CZ" dirty="0" smtClean="0"/>
            </a:br>
            <a:r>
              <a:rPr lang="cs-CZ" dirty="0"/>
              <a:t> </a:t>
            </a:r>
            <a:r>
              <a:rPr lang="cs-CZ" dirty="0" smtClean="0"/>
              <a:t>            </a:t>
            </a:r>
            <a:r>
              <a:rPr lang="cs-CZ" dirty="0" err="1" smtClean="0"/>
              <a:t>shining</a:t>
            </a:r>
            <a:r>
              <a:rPr lang="cs-CZ" dirty="0" smtClean="0"/>
              <a:t>.</a:t>
            </a:r>
            <a:endParaRPr lang="cs-CZ" dirty="0"/>
          </a:p>
        </p:txBody>
      </p:sp>
      <p:sp>
        <p:nvSpPr>
          <p:cNvPr id="3" name="Zástupný symbol pro text 2"/>
          <p:cNvSpPr>
            <a:spLocks noGrp="1"/>
          </p:cNvSpPr>
          <p:nvPr>
            <p:ph type="body" sz="half" idx="2"/>
          </p:nvPr>
        </p:nvSpPr>
        <p:spPr>
          <a:xfrm>
            <a:off x="5389098" y="3861048"/>
            <a:ext cx="3429000" cy="1342826"/>
          </a:xfrm>
        </p:spPr>
        <p:txBody>
          <a:bodyPr>
            <a:normAutofit/>
          </a:bodyPr>
          <a:lstStyle/>
          <a:p>
            <a:r>
              <a:rPr lang="cs-CZ" sz="2800" dirty="0" err="1" smtClean="0"/>
              <a:t>What</a:t>
            </a:r>
            <a:r>
              <a:rPr lang="cs-CZ" sz="2800" dirty="0" smtClean="0"/>
              <a:t> </a:t>
            </a:r>
            <a:r>
              <a:rPr lang="cs-CZ" sz="2800" dirty="0" err="1" smtClean="0"/>
              <a:t>is</a:t>
            </a:r>
            <a:r>
              <a:rPr lang="cs-CZ" sz="2800" dirty="0" smtClean="0"/>
              <a:t> </a:t>
            </a:r>
            <a:r>
              <a:rPr lang="cs-CZ" sz="2800" dirty="0" err="1" smtClean="0"/>
              <a:t>the</a:t>
            </a:r>
            <a:r>
              <a:rPr lang="cs-CZ" sz="2800" dirty="0" smtClean="0"/>
              <a:t> </a:t>
            </a:r>
            <a:r>
              <a:rPr lang="cs-CZ" sz="2800" dirty="0" err="1" smtClean="0"/>
              <a:t>weather</a:t>
            </a:r>
            <a:r>
              <a:rPr lang="cs-CZ" sz="2800" dirty="0" smtClean="0"/>
              <a:t> </a:t>
            </a:r>
            <a:r>
              <a:rPr lang="cs-CZ" sz="2800" dirty="0" err="1" smtClean="0"/>
              <a:t>now</a:t>
            </a:r>
            <a:r>
              <a:rPr lang="cs-CZ" sz="2800" dirty="0" smtClean="0"/>
              <a:t>? </a:t>
            </a:r>
            <a:endParaRPr lang="cs-CZ" sz="2800" dirty="0"/>
          </a:p>
        </p:txBody>
      </p:sp>
      <p:sp>
        <p:nvSpPr>
          <p:cNvPr id="8" name="Oblouk 7"/>
          <p:cNvSpPr/>
          <p:nvPr/>
        </p:nvSpPr>
        <p:spPr>
          <a:xfrm>
            <a:off x="6084168" y="1700808"/>
            <a:ext cx="1296144" cy="597024"/>
          </a:xfrm>
          <a:prstGeom prst="arc">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sp>
        <p:nvSpPr>
          <p:cNvPr id="9" name="Levá složená závorka 8"/>
          <p:cNvSpPr/>
          <p:nvPr/>
        </p:nvSpPr>
        <p:spPr>
          <a:xfrm>
            <a:off x="7884368" y="3588327"/>
            <a:ext cx="45719" cy="1208825"/>
          </a:xfrm>
          <a:prstGeom prst="leftBrace">
            <a:avLst/>
          </a:prstGeom>
        </p:spPr>
        <p:style>
          <a:lnRef idx="1">
            <a:schemeClr val="accent1"/>
          </a:lnRef>
          <a:fillRef idx="0">
            <a:schemeClr val="accent1"/>
          </a:fillRef>
          <a:effectRef idx="0">
            <a:schemeClr val="accent1"/>
          </a:effectRef>
          <a:fontRef idx="minor">
            <a:schemeClr val="tx1"/>
          </a:fontRef>
        </p:style>
        <p:txBody>
          <a:bodyPr rtlCol="0" anchor="ctr"/>
          <a:lstStyle/>
          <a:p>
            <a:pPr algn="ctr"/>
            <a:endParaRPr lang="cs-CZ"/>
          </a:p>
        </p:txBody>
      </p:sp>
      <p:pic>
        <p:nvPicPr>
          <p:cNvPr id="5122" name="Picture 2" descr="Zobrazit podrobnosti"/>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9" b="19"/>
          <a:stretch>
            <a:fillRect/>
          </a:stretch>
        </p:blipFill>
        <p:spPr bwMode="auto">
          <a:xfrm>
            <a:off x="899592" y="1268760"/>
            <a:ext cx="3756150" cy="375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1598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 calcmode="lin" valueType="num">
                                      <p:cBhvr>
                                        <p:cTn id="7" dur="500" fill="hold"/>
                                        <p:tgtEl>
                                          <p:spTgt spid="5122"/>
                                        </p:tgtEl>
                                        <p:attrNameLst>
                                          <p:attrName>ppt_w</p:attrName>
                                        </p:attrNameLst>
                                      </p:cBhvr>
                                      <p:tavLst>
                                        <p:tav tm="0">
                                          <p:val>
                                            <p:fltVal val="0"/>
                                          </p:val>
                                        </p:tav>
                                        <p:tav tm="100000">
                                          <p:val>
                                            <p:strVal val="#ppt_w"/>
                                          </p:val>
                                        </p:tav>
                                      </p:tavLst>
                                    </p:anim>
                                    <p:anim calcmode="lin" valueType="num">
                                      <p:cBhvr>
                                        <p:cTn id="8" dur="500" fill="hold"/>
                                        <p:tgtEl>
                                          <p:spTgt spid="5122"/>
                                        </p:tgtEl>
                                        <p:attrNameLst>
                                          <p:attrName>ppt_h</p:attrName>
                                        </p:attrNameLst>
                                      </p:cBhvr>
                                      <p:tavLst>
                                        <p:tav tm="0">
                                          <p:val>
                                            <p:fltVal val="0"/>
                                          </p:val>
                                        </p:tav>
                                        <p:tav tm="100000">
                                          <p:val>
                                            <p:strVal val="#ppt_h"/>
                                          </p:val>
                                        </p:tav>
                                      </p:tavLst>
                                    </p:anim>
                                    <p:animEffect transition="in" filter="fade">
                                      <p:cBhvr>
                                        <p:cTn id="9" dur="500"/>
                                        <p:tgtEl>
                                          <p:spTgt spid="5122"/>
                                        </p:tgtEl>
                                      </p:cBhvr>
                                    </p:animEffect>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2"/>
                                        </p:tgtEl>
                                        <p:attrNameLst>
                                          <p:attrName>style.visibility</p:attrName>
                                        </p:attrNameLst>
                                      </p:cBhvr>
                                      <p:to>
                                        <p:strVal val="visible"/>
                                      </p:to>
                                    </p:set>
                                    <p:anim calcmode="lin" valueType="num">
                                      <p:cBhvr additive="base">
                                        <p:cTn id="14" dur="500" fill="hold"/>
                                        <p:tgtEl>
                                          <p:spTgt spid="2"/>
                                        </p:tgtEl>
                                        <p:attrNameLst>
                                          <p:attrName>ppt_x</p:attrName>
                                        </p:attrNameLst>
                                      </p:cBhvr>
                                      <p:tavLst>
                                        <p:tav tm="0">
                                          <p:val>
                                            <p:strVal val="#ppt_x"/>
                                          </p:val>
                                        </p:tav>
                                        <p:tav tm="100000">
                                          <p:val>
                                            <p:strVal val="#ppt_x"/>
                                          </p:val>
                                        </p:tav>
                                      </p:tavLst>
                                    </p:anim>
                                    <p:anim calcmode="lin" valueType="num">
                                      <p:cBhvr additive="base">
                                        <p:cTn id="15"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 calcmode="lin" valueType="num">
                                      <p:cBhvr additive="base">
                                        <p:cTn id="20"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ohatý">
  <a:themeElements>
    <a:clrScheme name="Bohatý">
      <a:dk1>
        <a:sysClr val="windowText" lastClr="000000"/>
      </a:dk1>
      <a:lt1>
        <a:sysClr val="window" lastClr="FFFFFF"/>
      </a:lt1>
      <a:dk2>
        <a:srgbClr val="B13F9A"/>
      </a:dk2>
      <a:lt2>
        <a:srgbClr val="F4E7ED"/>
      </a:lt2>
      <a:accent1>
        <a:srgbClr val="B83D68"/>
      </a:accent1>
      <a:accent2>
        <a:srgbClr val="AC66BB"/>
      </a:accent2>
      <a:accent3>
        <a:srgbClr val="DE6C36"/>
      </a:accent3>
      <a:accent4>
        <a:srgbClr val="F9B639"/>
      </a:accent4>
      <a:accent5>
        <a:srgbClr val="CF6DA4"/>
      </a:accent5>
      <a:accent6>
        <a:srgbClr val="FA8D3D"/>
      </a:accent6>
      <a:hlink>
        <a:srgbClr val="FFDE66"/>
      </a:hlink>
      <a:folHlink>
        <a:srgbClr val="D490C5"/>
      </a:folHlink>
    </a:clrScheme>
    <a:fontScheme name="Bohatý">
      <a:majorFont>
        <a:latin typeface="Trebuchet MS"/>
        <a:ea typeface=""/>
        <a:cs typeface=""/>
        <a:font script="Jpan" typeface="HG丸ｺﾞｼｯｸM-PRO"/>
        <a:font script="Hang" typeface="HY그래픽M"/>
        <a:font script="Hans" typeface="黑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ohatý">
      <a:fillStyleLst>
        <a:solidFill>
          <a:schemeClr val="phClr"/>
        </a:solidFill>
        <a:gradFill rotWithShape="1">
          <a:gsLst>
            <a:gs pos="0">
              <a:schemeClr val="phClr">
                <a:tint val="15000"/>
                <a:satMod val="250000"/>
              </a:schemeClr>
            </a:gs>
            <a:gs pos="49000">
              <a:schemeClr val="phClr">
                <a:tint val="50000"/>
                <a:satMod val="200000"/>
              </a:schemeClr>
            </a:gs>
            <a:gs pos="49100">
              <a:schemeClr val="phClr">
                <a:tint val="64000"/>
                <a:satMod val="160000"/>
              </a:schemeClr>
            </a:gs>
            <a:gs pos="92000">
              <a:schemeClr val="phClr">
                <a:tint val="50000"/>
                <a:satMod val="200000"/>
              </a:schemeClr>
            </a:gs>
            <a:gs pos="100000">
              <a:schemeClr val="phClr">
                <a:tint val="43000"/>
                <a:satMod val="190000"/>
              </a:schemeClr>
            </a:gs>
          </a:gsLst>
          <a:lin ang="5400000" scaled="1"/>
        </a:gradFill>
        <a:gradFill rotWithShape="1">
          <a:gsLst>
            <a:gs pos="0">
              <a:schemeClr val="phClr">
                <a:tint val="74000"/>
              </a:schemeClr>
            </a:gs>
            <a:gs pos="49000">
              <a:schemeClr val="phClr">
                <a:tint val="96000"/>
                <a:shade val="84000"/>
                <a:satMod val="110000"/>
              </a:schemeClr>
            </a:gs>
            <a:gs pos="49100">
              <a:schemeClr val="phClr">
                <a:shade val="55000"/>
                <a:satMod val="150000"/>
              </a:schemeClr>
            </a:gs>
            <a:gs pos="92000">
              <a:schemeClr val="phClr">
                <a:tint val="98000"/>
                <a:shade val="90000"/>
                <a:satMod val="128000"/>
              </a:schemeClr>
            </a:gs>
            <a:gs pos="100000">
              <a:schemeClr val="phClr">
                <a:tint val="90000"/>
                <a:shade val="97000"/>
                <a:satMod val="128000"/>
              </a:schemeClr>
            </a:gs>
          </a:gsLst>
          <a:lin ang="5400000" scaled="1"/>
        </a:gradFill>
      </a:fillStyleLst>
      <a:lnStyleLst>
        <a:ln w="11430" cap="flat" cmpd="sng" algn="ctr">
          <a:solidFill>
            <a:schemeClr val="phClr"/>
          </a:solidFill>
          <a:prstDash val="solid"/>
        </a:ln>
        <a:ln w="40000" cap="flat" cmpd="sng" algn="ctr">
          <a:solidFill>
            <a:schemeClr val="phClr"/>
          </a:solidFill>
          <a:prstDash val="solid"/>
        </a:ln>
        <a:ln w="31800" cap="flat" cmpd="sng" algn="ctr">
          <a:solidFill>
            <a:schemeClr val="phClr"/>
          </a:solidFill>
          <a:prstDash val="solid"/>
        </a:ln>
      </a:lnStyleLst>
      <a:effectStyleLst>
        <a:effectStyle>
          <a:effectLst>
            <a:outerShdw blurRad="50800" dist="25000" dir="5400000" rotWithShape="0">
              <a:schemeClr val="phClr">
                <a:shade val="30000"/>
                <a:satMod val="150000"/>
                <a:alpha val="38000"/>
              </a:schemeClr>
            </a:outerShdw>
          </a:effectLst>
        </a:effectStyle>
        <a:effectStyle>
          <a:effectLst>
            <a:outerShdw blurRad="39000" dist="25400" dir="5400000" rotWithShape="0">
              <a:schemeClr val="phClr">
                <a:shade val="33000"/>
                <a:alpha val="83000"/>
              </a:schemeClr>
            </a:outerShdw>
          </a:effectLst>
        </a:effectStyle>
        <a:effectStyle>
          <a:effectLst>
            <a:outerShdw blurRad="39000" dist="25400" dir="5400000" rotWithShape="0">
              <a:schemeClr val="phClr">
                <a:shade val="33000"/>
                <a:alpha val="83000"/>
              </a:schemeClr>
            </a:outerShdw>
          </a:effectLst>
          <a:scene3d>
            <a:camera prst="orthographicFront" fov="0">
              <a:rot lat="0" lon="0" rev="0"/>
            </a:camera>
            <a:lightRig rig="contrasting" dir="t">
              <a:rot lat="0" lon="0" rev="1500000"/>
            </a:lightRig>
          </a:scene3d>
          <a:sp3d extrusionH="127000" prstMaterial="powder">
            <a:bevelT w="50800" h="63500"/>
          </a:sp3d>
        </a:effectStyle>
      </a:effectStyleLst>
      <a:bgFillStyleLst>
        <a:solidFill>
          <a:schemeClr val="phClr"/>
        </a:solidFill>
        <a:gradFill rotWithShape="1">
          <a:gsLst>
            <a:gs pos="0">
              <a:schemeClr val="phClr">
                <a:tint val="78000"/>
                <a:satMod val="220000"/>
              </a:schemeClr>
            </a:gs>
            <a:gs pos="100000">
              <a:schemeClr val="phClr">
                <a:shade val="35000"/>
                <a:satMod val="155000"/>
              </a:schemeClr>
            </a:gs>
          </a:gsLst>
          <a:path path="circle">
            <a:fillToRect l="50000" t="50000" r="50000" b="50000"/>
          </a:path>
        </a:gradFill>
        <a:blipFill>
          <a:blip xmlns:r="http://schemas.openxmlformats.org/officeDocument/2006/relationships" r:embed="rId1">
            <a:duotone>
              <a:schemeClr val="phClr">
                <a:shade val="60000"/>
                <a:satMod val="180000"/>
              </a:schemeClr>
              <a:schemeClr val="phClr">
                <a:tint val="500"/>
                <a:satMod val="150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Opulent</Template>
  <TotalTime>177</TotalTime>
  <Words>274</Words>
  <Application>Microsoft Office PowerPoint</Application>
  <PresentationFormat>Předvádění na obrazovce (4:3)</PresentationFormat>
  <Paragraphs>54</Paragraphs>
  <Slides>22</Slides>
  <Notes>0</Notes>
  <HiddenSlides>0</HiddenSlides>
  <MMClips>0</MMClips>
  <ScaleCrop>false</ScaleCrop>
  <HeadingPairs>
    <vt:vector size="4" baseType="variant">
      <vt:variant>
        <vt:lpstr>Motiv</vt:lpstr>
      </vt:variant>
      <vt:variant>
        <vt:i4>1</vt:i4>
      </vt:variant>
      <vt:variant>
        <vt:lpstr>Nadpisy snímků</vt:lpstr>
      </vt:variant>
      <vt:variant>
        <vt:i4>22</vt:i4>
      </vt:variant>
    </vt:vector>
  </HeadingPairs>
  <TitlesOfParts>
    <vt:vector size="23" baseType="lpstr">
      <vt:lpstr>Bohatý</vt:lpstr>
      <vt:lpstr>Prezentace aplikace PowerPoint</vt:lpstr>
      <vt:lpstr>anotace:  Materiál je určen pro žáky 7. ročníku. Jedná se o podpůrný materiál k tématu present continuous – přítomný čas průběhový. Jde o interaktivní cvičení: učitel s žáky komunikuje, ptá se. Pomocí obrázků žáci odpovídají na otázky. Pod hvězdičkou je ukrytý správný tvar slovesa. Pokud se narazí na nějaký jev, který je potřeba vysvětlit, učitel si vybere žáka, který daný jev vysvětlí. Nejedná se o pouhé vysvětlování mluvnice, ale o praktické využití pravidel, které byly vysvětleny v předchozích hodinách.  Ilustrace: www.office.microsoft.com  Pilotáž byla provedena v hodinách anglického jazyka pro 7. ročník. Žáci si prakticky procvičili pravidla pro pro present continuous tím, že komunikovali a odpovídali na otázky.  </vt:lpstr>
      <vt:lpstr>What is the boy doing on the parking lot?  He is skate-boarding.         </vt:lpstr>
      <vt:lpstr>What is the boy doing on the parking lot?  He is skate-boarding.        </vt:lpstr>
      <vt:lpstr>What are they doing?     They are dancing.          </vt:lpstr>
      <vt:lpstr>What are they doing?     They are dancing.          </vt:lpstr>
      <vt:lpstr>What is he doing?    He is walking his dog.          </vt:lpstr>
      <vt:lpstr>What is he doing?    He is walking his dog.          </vt:lpstr>
      <vt:lpstr>What are they doing?  They are watching a football match.         </vt:lpstr>
      <vt:lpstr>What are they doing?  They are watching a football match.         </vt:lpstr>
      <vt:lpstr>What is the boy doing?  He is Writing and drawing.</vt:lpstr>
      <vt:lpstr>What is the boy doing?  He is Writing and drawing.</vt:lpstr>
      <vt:lpstr>What are they doing in front of the school?  They are talking.</vt:lpstr>
      <vt:lpstr>What are they doing in front of the school?  They are talking.</vt:lpstr>
      <vt:lpstr>What are the girls doing?   They are               studying.</vt:lpstr>
      <vt:lpstr>What are the girls doing?   They are               studying.</vt:lpstr>
      <vt:lpstr>What is he doing?   He is riding a horse.</vt:lpstr>
      <vt:lpstr>What is he doing?   He is riding a horse.</vt:lpstr>
      <vt:lpstr>What are they doing?  They are        running.</vt:lpstr>
      <vt:lpstr>What are they doing?  They are        running.</vt:lpstr>
      <vt:lpstr>What is the weather like in the picture?  The sun is              shining.</vt:lpstr>
      <vt:lpstr>What is the weather like in the picture?  The sun is              shining.</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 Koláčková</dc:creator>
  <cp:lastModifiedBy>ZS SLOVAN</cp:lastModifiedBy>
  <cp:revision>18</cp:revision>
  <dcterms:created xsi:type="dcterms:W3CDTF">2011-10-14T09:00:52Z</dcterms:created>
  <dcterms:modified xsi:type="dcterms:W3CDTF">2012-06-26T07:28:46Z</dcterms:modified>
</cp:coreProperties>
</file>