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65" r:id="rId5"/>
    <p:sldId id="266" r:id="rId6"/>
    <p:sldId id="267" r:id="rId7"/>
    <p:sldId id="268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7" d="100"/>
          <a:sy n="127" d="100"/>
        </p:scale>
        <p:origin x="-11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47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Základy práce s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Pc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Kancelářské programy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seznamuje žáka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s kancelářskými programy a nastiňuje jejich využití.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564904"/>
            <a:ext cx="6480048" cy="2301240"/>
          </a:xfrm>
        </p:spPr>
        <p:txBody>
          <a:bodyPr/>
          <a:lstStyle/>
          <a:p>
            <a:r>
              <a:rPr lang="cs-CZ" dirty="0" smtClean="0"/>
              <a:t>Kancelářské programy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548680"/>
            <a:ext cx="6480048" cy="1752600"/>
          </a:xfrm>
        </p:spPr>
        <p:txBody>
          <a:bodyPr/>
          <a:lstStyle/>
          <a:p>
            <a:r>
              <a:rPr lang="cs-CZ" dirty="0" smtClean="0"/>
              <a:t>VY_32_INOVACE_06_Kancelářské programy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2292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424936" cy="691520"/>
          </a:xfrm>
        </p:spPr>
        <p:txBody>
          <a:bodyPr>
            <a:normAutofit/>
          </a:bodyPr>
          <a:lstStyle/>
          <a:p>
            <a:r>
              <a:rPr lang="cs-CZ" sz="3000" dirty="0" smtClean="0"/>
              <a:t>Kancelářské programy využíváme k:</a:t>
            </a:r>
            <a:endParaRPr lang="cs-CZ" sz="30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79512" y="1340768"/>
            <a:ext cx="3744416" cy="676672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zpracovávání</a:t>
            </a:r>
            <a:r>
              <a:rPr kumimoji="0" lang="cs-CZ" sz="3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textů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851920" y="2708920"/>
            <a:ext cx="4248472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výpočtům, </a:t>
            </a: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jejichž výstupem může být i tabulka, graf</a:t>
            </a:r>
            <a:endParaRPr kumimoji="0" lang="cs-CZ" sz="23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788024" y="4293096"/>
            <a:ext cx="3888432" cy="676672"/>
          </a:xfrm>
          <a:prstGeom prst="rect">
            <a:avLst/>
          </a:prstGeom>
        </p:spPr>
        <p:txBody>
          <a:bodyPr vert="horz" anchor="ctr">
            <a:normAutofit fontScale="77500" lnSpcReduction="200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vytváření prezentací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2411760" y="1916832"/>
            <a:ext cx="4176464" cy="676672"/>
          </a:xfrm>
          <a:prstGeom prst="rect">
            <a:avLst/>
          </a:prstGeom>
        </p:spPr>
        <p:txBody>
          <a:bodyPr vert="horz" anchor="ctr">
            <a:normAutofit fontScale="77500" lnSpcReduction="200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lang="cs-CZ" sz="3000" dirty="0" smtClean="0"/>
              <a:t>tvorbě jednoduché databáze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30" name="Picture 6" descr="C:\Users\Hanka\AppData\Local\Microsoft\Windows\Temporary Internet Files\Content.IE5\ECX4GS6Y\MP9004007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501008"/>
            <a:ext cx="3384376" cy="2255369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548680"/>
            <a:ext cx="8424936" cy="69152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Nejužívanějším kancelářským programem dnes</a:t>
            </a:r>
            <a:r>
              <a:rPr kumimoji="0" lang="cs-CZ" sz="3000" b="1" i="0" u="none" strike="noStrike" kern="1200" cap="none" spc="0" normalizeH="0" noProof="0" dirty="0" smtClean="0">
                <a:ln>
                  <a:noFill/>
                </a:ln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je Microsoft Office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>
                  <a:tint val="88000"/>
                  <a:satMod val="150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179512" y="1340768"/>
            <a:ext cx="3744416" cy="676672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zpracovávání</a:t>
            </a:r>
            <a:r>
              <a:rPr kumimoji="0" lang="cs-CZ" sz="3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textů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87824" y="1196752"/>
            <a:ext cx="583264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Microsoft Word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916832"/>
            <a:ext cx="6303740" cy="38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 txBox="1">
            <a:spLocks/>
          </p:cNvSpPr>
          <p:nvPr/>
        </p:nvSpPr>
        <p:spPr>
          <a:xfrm>
            <a:off x="611560" y="548680"/>
            <a:ext cx="5976664" cy="676672"/>
          </a:xfrm>
          <a:prstGeom prst="rect">
            <a:avLst/>
          </a:prstGeom>
        </p:spPr>
        <p:txBody>
          <a:bodyPr vert="horz" anchor="ctr">
            <a:normAutofit fontScale="925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lang="cs-CZ" sz="3000" dirty="0" smtClean="0"/>
              <a:t>tvorbě jednoduché databáze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23728" y="1196752"/>
            <a:ext cx="31822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Access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060848"/>
            <a:ext cx="6552728" cy="4524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2"/>
          <p:cNvSpPr txBox="1">
            <a:spLocks/>
          </p:cNvSpPr>
          <p:nvPr/>
        </p:nvSpPr>
        <p:spPr>
          <a:xfrm>
            <a:off x="539552" y="476672"/>
            <a:ext cx="8136904" cy="86409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2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výpočtům, jejichž výstupem může být i tabulka, graf</a:t>
            </a:r>
            <a:endParaRPr kumimoji="0" lang="cs-CZ" sz="23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67744" y="980728"/>
            <a:ext cx="26019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excel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988840"/>
            <a:ext cx="5688632" cy="4250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755576" y="476672"/>
            <a:ext cx="3888432" cy="676672"/>
          </a:xfrm>
          <a:prstGeom prst="rect">
            <a:avLst/>
          </a:prstGeom>
        </p:spPr>
        <p:txBody>
          <a:bodyPr vert="horz" anchor="ctr">
            <a:normAutofit fontScale="77500" lnSpcReduction="200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cs-CZ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vytváření prezentací</a:t>
            </a:r>
            <a:endParaRPr kumimoji="0" lang="cs-CZ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63688" y="980728"/>
            <a:ext cx="58464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powerpoint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132856"/>
            <a:ext cx="5580112" cy="3940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188640"/>
            <a:ext cx="792088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6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4600" b="1" cap="all" dirty="0">
              <a:ln w="5000" cmpd="sng">
                <a:solidFill>
                  <a:schemeClr val="accent1">
                    <a:tint val="80000"/>
                    <a:shade val="99000"/>
                    <a:satMod val="50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63000"/>
                      <a:satMod val="255000"/>
                    </a:schemeClr>
                  </a:gs>
                  <a:gs pos="9000">
                    <a:schemeClr val="accent1">
                      <a:tint val="63000"/>
                      <a:satMod val="255000"/>
                    </a:schemeClr>
                  </a:gs>
                  <a:gs pos="53000">
                    <a:schemeClr val="accent1">
                      <a:shade val="60000"/>
                      <a:satMod val="100000"/>
                    </a:schemeClr>
                  </a:gs>
                  <a:gs pos="90000">
                    <a:schemeClr val="accent1">
                      <a:tint val="63000"/>
                      <a:satMod val="255000"/>
                    </a:schemeClr>
                  </a:gs>
                  <a:gs pos="100000">
                    <a:schemeClr val="accent1">
                      <a:tint val="63000"/>
                      <a:satMod val="255000"/>
                    </a:scheme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50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29</TotalTime>
  <Words>125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Kancelářské programy</vt:lpstr>
      <vt:lpstr>Kancelářské programy využíváme k: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Kancelářské programy</dc:title>
  <dc:creator>Hanka</dc:creator>
  <cp:lastModifiedBy>Kluci</cp:lastModifiedBy>
  <cp:revision>6</cp:revision>
  <dcterms:created xsi:type="dcterms:W3CDTF">2012-01-06T22:05:57Z</dcterms:created>
  <dcterms:modified xsi:type="dcterms:W3CDTF">2012-01-08T12:16:18Z</dcterms:modified>
</cp:coreProperties>
</file>