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66" r:id="rId3"/>
    <p:sldId id="259" r:id="rId4"/>
    <p:sldId id="260" r:id="rId5"/>
    <p:sldId id="257" r:id="rId6"/>
    <p:sldId id="261" r:id="rId7"/>
    <p:sldId id="265" r:id="rId8"/>
    <p:sldId id="262" r:id="rId9"/>
    <p:sldId id="263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Umweltschutz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PhDr</a:t>
            </a:r>
            <a:r>
              <a:rPr lang="cs-CZ" dirty="0" smtClean="0"/>
              <a:t> Taťána </a:t>
            </a:r>
            <a:r>
              <a:rPr lang="cs-CZ" dirty="0" err="1" smtClean="0"/>
              <a:t>Tonová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VY_32_INOVACE_3.NJ.18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duben 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4</a:t>
            </a:r>
            <a:r>
              <a:rPr lang="cs-CZ" sz="1200" dirty="0" smtClean="0"/>
              <a:t>. ročník – čtyřleté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472577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Německý</a:t>
                      </a:r>
                      <a:r>
                        <a:rPr lang="cs-CZ" sz="1200" baseline="0" dirty="0" smtClean="0"/>
                        <a:t>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jeho svět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základnímu seznámení žáků s problematikou ochrany životního prostředí v dnešní době a otevření diskuze k tomuto aktuálnímu tématu.  Materiál se může využít kdykoliv v průběhu hodiny. Pomůcky: interaktivní tabule, učebnice.</a:t>
            </a:r>
          </a:p>
        </p:txBody>
      </p:sp>
    </p:spTree>
    <p:extLst>
      <p:ext uri="{BB962C8B-B14F-4D97-AF65-F5344CB8AC3E}">
        <p14:creationId xmlns:p14="http://schemas.microsoft.com/office/powerpoint/2010/main" val="353143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Unsere</a:t>
            </a:r>
            <a:r>
              <a:rPr lang="cs-CZ" dirty="0" smtClean="0"/>
              <a:t> </a:t>
            </a:r>
            <a:r>
              <a:rPr lang="cs-CZ" dirty="0" err="1" smtClean="0"/>
              <a:t>Umwelt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65103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bedeutet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Wort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Umwelt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b="1" dirty="0" err="1"/>
              <a:t>d</a:t>
            </a:r>
            <a:r>
              <a:rPr lang="cs-CZ" b="1" dirty="0" err="1" smtClean="0"/>
              <a:t>ie</a:t>
            </a:r>
            <a:r>
              <a:rPr lang="cs-CZ" b="1" dirty="0" smtClean="0"/>
              <a:t> </a:t>
            </a:r>
            <a:r>
              <a:rPr lang="cs-CZ" b="1" dirty="0" err="1" smtClean="0"/>
              <a:t>Umwelt</a:t>
            </a:r>
            <a:r>
              <a:rPr lang="cs-CZ" b="1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alles</a:t>
            </a:r>
            <a:r>
              <a:rPr lang="cs-CZ" dirty="0" smtClean="0"/>
              <a:t>,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uns</a:t>
            </a:r>
            <a:r>
              <a:rPr lang="cs-CZ" dirty="0" smtClean="0"/>
              <a:t> </a:t>
            </a:r>
            <a:r>
              <a:rPr lang="cs-CZ" dirty="0" err="1" smtClean="0"/>
              <a:t>umgibt</a:t>
            </a:r>
            <a:r>
              <a:rPr lang="cs-CZ" dirty="0" smtClean="0"/>
              <a:t> –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nur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nächste</a:t>
            </a:r>
            <a:r>
              <a:rPr lang="cs-CZ" dirty="0" smtClean="0"/>
              <a:t> </a:t>
            </a:r>
            <a:r>
              <a:rPr lang="cs-CZ" dirty="0" err="1" smtClean="0"/>
              <a:t>Umgebung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Natur</a:t>
            </a:r>
            <a:r>
              <a:rPr lang="cs-CZ" dirty="0" smtClean="0"/>
              <a:t>, </a:t>
            </a:r>
            <a:r>
              <a:rPr lang="cs-CZ" dirty="0" err="1" smtClean="0"/>
              <a:t>sondern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Leute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Beziehungen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Die </a:t>
            </a:r>
            <a:r>
              <a:rPr lang="cs-CZ" dirty="0" err="1" smtClean="0"/>
              <a:t>Umwelt</a:t>
            </a:r>
            <a:r>
              <a:rPr lang="cs-CZ" dirty="0" smtClean="0"/>
              <a:t> </a:t>
            </a:r>
            <a:r>
              <a:rPr lang="cs-CZ" dirty="0" err="1" smtClean="0"/>
              <a:t>ändert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sehr</a:t>
            </a:r>
            <a:r>
              <a:rPr lang="cs-CZ" dirty="0" smtClean="0"/>
              <a:t> </a:t>
            </a:r>
            <a:r>
              <a:rPr lang="cs-CZ" dirty="0" err="1" smtClean="0"/>
              <a:t>schnell</a:t>
            </a:r>
            <a:r>
              <a:rPr lang="cs-CZ" dirty="0" smtClean="0"/>
              <a:t>, vor </a:t>
            </a:r>
            <a:r>
              <a:rPr lang="cs-CZ" dirty="0" err="1" smtClean="0"/>
              <a:t>allem</a:t>
            </a:r>
            <a:r>
              <a:rPr lang="cs-CZ" dirty="0" smtClean="0"/>
              <a:t> in den </a:t>
            </a:r>
            <a:r>
              <a:rPr lang="cs-CZ" dirty="0" err="1" smtClean="0"/>
              <a:t>letzten</a:t>
            </a:r>
            <a:r>
              <a:rPr lang="cs-CZ" dirty="0" smtClean="0"/>
              <a:t> </a:t>
            </a:r>
            <a:r>
              <a:rPr lang="cs-CZ" dirty="0" err="1" smtClean="0"/>
              <a:t>Jahrzehnten</a:t>
            </a:r>
            <a:r>
              <a:rPr lang="cs-CZ" dirty="0" smtClean="0"/>
              <a:t>, </a:t>
            </a:r>
            <a:r>
              <a:rPr lang="cs-CZ" dirty="0" err="1" smtClean="0"/>
              <a:t>leider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immer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besseren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8" name="Picture 4" descr="C:\Users\to\AppData\Local\Microsoft\Windows\Temporary Internet Files\Content.IE5\H6FYEV9E\MC90019927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365104"/>
            <a:ext cx="2472620" cy="192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01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Umweltschutz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Da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Umwelt</a:t>
            </a:r>
            <a:r>
              <a:rPr lang="cs-CZ" dirty="0" smtClean="0"/>
              <a:t> </a:t>
            </a:r>
            <a:r>
              <a:rPr lang="cs-CZ" dirty="0" err="1" smtClean="0"/>
              <a:t>bedroht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, </a:t>
            </a:r>
            <a:r>
              <a:rPr lang="cs-CZ" dirty="0" err="1" smtClean="0"/>
              <a:t>muss</a:t>
            </a:r>
            <a:r>
              <a:rPr lang="cs-CZ" dirty="0" smtClean="0"/>
              <a:t> man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schützen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Heute</a:t>
            </a:r>
            <a:r>
              <a:rPr lang="cs-CZ" dirty="0" smtClean="0"/>
              <a:t> </a:t>
            </a:r>
            <a:r>
              <a:rPr lang="cs-CZ" dirty="0" err="1" smtClean="0"/>
              <a:t>wissen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, </a:t>
            </a:r>
            <a:r>
              <a:rPr lang="cs-CZ" dirty="0" err="1" smtClean="0"/>
              <a:t>dass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Luft,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Wasser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der </a:t>
            </a:r>
            <a:r>
              <a:rPr lang="cs-CZ" dirty="0" err="1" smtClean="0"/>
              <a:t>Boden</a:t>
            </a:r>
            <a:r>
              <a:rPr lang="cs-CZ" dirty="0" smtClean="0"/>
              <a:t> </a:t>
            </a:r>
            <a:r>
              <a:rPr lang="cs-CZ" dirty="0" err="1" smtClean="0"/>
              <a:t>verschmutzt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. Die </a:t>
            </a:r>
            <a:r>
              <a:rPr lang="cs-CZ" dirty="0" err="1" smtClean="0"/>
              <a:t>Pflanzen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auch</a:t>
            </a:r>
            <a:r>
              <a:rPr lang="cs-CZ" dirty="0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Tiere</a:t>
            </a:r>
            <a:r>
              <a:rPr lang="cs-CZ" dirty="0" smtClean="0"/>
              <a:t> </a:t>
            </a:r>
            <a:r>
              <a:rPr lang="cs-CZ" dirty="0" err="1" smtClean="0"/>
              <a:t>sterben</a:t>
            </a:r>
            <a:r>
              <a:rPr lang="cs-CZ" dirty="0" smtClean="0"/>
              <a:t> </a:t>
            </a:r>
            <a:r>
              <a:rPr lang="cs-CZ" dirty="0" err="1" smtClean="0"/>
              <a:t>aus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to\AppData\Local\Microsoft\Windows\Temporary Internet Files\Content.IE5\H6FYEV9E\MC9001992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980506"/>
            <a:ext cx="4104456" cy="2002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46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Ursache</a:t>
            </a:r>
            <a:r>
              <a:rPr lang="cs-CZ" dirty="0" smtClean="0"/>
              <a:t> der </a:t>
            </a:r>
            <a:r>
              <a:rPr lang="cs-CZ" dirty="0" err="1" smtClean="0"/>
              <a:t>Verschmutzung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/>
              <a:t>Wo</a:t>
            </a:r>
            <a:r>
              <a:rPr lang="cs-CZ" dirty="0"/>
              <a:t> </a:t>
            </a:r>
            <a:r>
              <a:rPr lang="cs-CZ" dirty="0" err="1"/>
              <a:t>ist</a:t>
            </a:r>
            <a:r>
              <a:rPr lang="cs-CZ" dirty="0"/>
              <a:t> </a:t>
            </a:r>
            <a:r>
              <a:rPr lang="cs-CZ" b="1" dirty="0" err="1"/>
              <a:t>die</a:t>
            </a:r>
            <a:r>
              <a:rPr lang="cs-CZ" b="1" dirty="0"/>
              <a:t> </a:t>
            </a:r>
            <a:r>
              <a:rPr lang="cs-CZ" b="1" dirty="0" err="1"/>
              <a:t>Ursache</a:t>
            </a:r>
            <a:r>
              <a:rPr lang="cs-CZ" b="1" dirty="0"/>
              <a:t> 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Diese</a:t>
            </a:r>
            <a:r>
              <a:rPr lang="cs-CZ" dirty="0"/>
              <a:t> </a:t>
            </a:r>
            <a:r>
              <a:rPr lang="cs-CZ" dirty="0" err="1"/>
              <a:t>Frage</a:t>
            </a:r>
            <a:r>
              <a:rPr lang="cs-CZ" dirty="0"/>
              <a:t> kann man </a:t>
            </a:r>
            <a:r>
              <a:rPr lang="cs-CZ" dirty="0" err="1"/>
              <a:t>nicht</a:t>
            </a:r>
            <a:r>
              <a:rPr lang="cs-CZ" dirty="0"/>
              <a:t> so </a:t>
            </a:r>
            <a:r>
              <a:rPr lang="cs-CZ" dirty="0" err="1"/>
              <a:t>leicht</a:t>
            </a:r>
            <a:r>
              <a:rPr lang="cs-CZ" dirty="0"/>
              <a:t> </a:t>
            </a:r>
            <a:r>
              <a:rPr lang="cs-CZ" dirty="0" err="1"/>
              <a:t>beantworten</a:t>
            </a:r>
            <a:r>
              <a:rPr lang="cs-CZ" dirty="0"/>
              <a:t>, </a:t>
            </a:r>
            <a:r>
              <a:rPr lang="cs-CZ" dirty="0" err="1"/>
              <a:t>aber</a:t>
            </a:r>
            <a:r>
              <a:rPr lang="cs-CZ" dirty="0"/>
              <a:t> es </a:t>
            </a:r>
            <a:r>
              <a:rPr lang="cs-CZ" dirty="0" err="1"/>
              <a:t>ist</a:t>
            </a:r>
            <a:r>
              <a:rPr lang="cs-CZ" dirty="0"/>
              <a:t> </a:t>
            </a:r>
            <a:r>
              <a:rPr lang="cs-CZ" dirty="0" err="1"/>
              <a:t>sicher</a:t>
            </a:r>
            <a:r>
              <a:rPr lang="cs-CZ" dirty="0"/>
              <a:t>, </a:t>
            </a:r>
            <a:r>
              <a:rPr lang="cs-CZ" dirty="0" err="1"/>
              <a:t>dass</a:t>
            </a:r>
            <a:r>
              <a:rPr lang="cs-CZ" dirty="0"/>
              <a:t> der </a:t>
            </a:r>
            <a:r>
              <a:rPr lang="cs-CZ" dirty="0" err="1"/>
              <a:t>Mensch</a:t>
            </a:r>
            <a:r>
              <a:rPr lang="cs-CZ" dirty="0"/>
              <a:t> </a:t>
            </a:r>
            <a:r>
              <a:rPr lang="cs-CZ" dirty="0" err="1"/>
              <a:t>alles</a:t>
            </a:r>
            <a:r>
              <a:rPr lang="cs-CZ" dirty="0"/>
              <a:t> </a:t>
            </a:r>
            <a:r>
              <a:rPr lang="cs-CZ" dirty="0" err="1"/>
              <a:t>verursacht</a:t>
            </a:r>
            <a:r>
              <a:rPr lang="cs-CZ" dirty="0"/>
              <a:t>. Er </a:t>
            </a:r>
            <a:r>
              <a:rPr lang="cs-CZ" dirty="0" err="1"/>
              <a:t>produziert</a:t>
            </a:r>
            <a:r>
              <a:rPr lang="cs-CZ" dirty="0"/>
              <a:t> (</a:t>
            </a:r>
            <a:r>
              <a:rPr lang="cs-CZ" dirty="0" err="1"/>
              <a:t>Fabriken</a:t>
            </a:r>
            <a:r>
              <a:rPr lang="cs-CZ" dirty="0"/>
              <a:t>), </a:t>
            </a:r>
            <a:r>
              <a:rPr lang="cs-CZ" dirty="0" err="1"/>
              <a:t>braucht</a:t>
            </a:r>
            <a:r>
              <a:rPr lang="cs-CZ" dirty="0"/>
              <a:t> </a:t>
            </a:r>
            <a:r>
              <a:rPr lang="cs-CZ" dirty="0" err="1"/>
              <a:t>viel</a:t>
            </a:r>
            <a:r>
              <a:rPr lang="cs-CZ" dirty="0"/>
              <a:t> Energie (</a:t>
            </a:r>
            <a:r>
              <a:rPr lang="cs-CZ" dirty="0" err="1"/>
              <a:t>Heizung</a:t>
            </a:r>
            <a:r>
              <a:rPr lang="cs-CZ" dirty="0"/>
              <a:t> </a:t>
            </a:r>
            <a:r>
              <a:rPr lang="cs-CZ" dirty="0" err="1"/>
              <a:t>und</a:t>
            </a:r>
            <a:r>
              <a:rPr lang="cs-CZ" dirty="0"/>
              <a:t> Essen), </a:t>
            </a:r>
            <a:r>
              <a:rPr lang="cs-CZ" dirty="0" err="1"/>
              <a:t>bleibt</a:t>
            </a:r>
            <a:r>
              <a:rPr lang="cs-CZ" dirty="0"/>
              <a:t> </a:t>
            </a:r>
            <a:r>
              <a:rPr lang="cs-CZ" dirty="0" err="1"/>
              <a:t>nicht</a:t>
            </a:r>
            <a:r>
              <a:rPr lang="cs-CZ" dirty="0"/>
              <a:t> dort, </a:t>
            </a:r>
            <a:r>
              <a:rPr lang="cs-CZ" dirty="0" err="1"/>
              <a:t>wo</a:t>
            </a:r>
            <a:r>
              <a:rPr lang="cs-CZ" dirty="0"/>
              <a:t> </a:t>
            </a:r>
            <a:r>
              <a:rPr lang="cs-CZ" dirty="0" err="1"/>
              <a:t>er</a:t>
            </a:r>
            <a:r>
              <a:rPr lang="cs-CZ" dirty="0"/>
              <a:t> </a:t>
            </a:r>
            <a:r>
              <a:rPr lang="cs-CZ" dirty="0" err="1"/>
              <a:t>wohnt</a:t>
            </a:r>
            <a:r>
              <a:rPr lang="cs-CZ" dirty="0"/>
              <a:t>. Man </a:t>
            </a:r>
            <a:r>
              <a:rPr lang="cs-CZ" dirty="0" err="1"/>
              <a:t>bildet</a:t>
            </a:r>
            <a:r>
              <a:rPr lang="cs-CZ" dirty="0"/>
              <a:t> den </a:t>
            </a:r>
            <a:r>
              <a:rPr lang="cs-CZ" dirty="0" err="1"/>
              <a:t>Abfall</a:t>
            </a:r>
            <a:r>
              <a:rPr lang="cs-CZ" dirty="0"/>
              <a:t>.  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2" name="Picture 4" descr="C:\Users\to\AppData\Local\Microsoft\Windows\Temporary Internet Files\Content.IE5\XCDKR8AN\MC9002151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73016"/>
            <a:ext cx="2497137" cy="265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o\AppData\Local\Microsoft\Windows\Temporary Internet Files\Content.IE5\H6FYEV9E\MC90025089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4010025"/>
            <a:ext cx="1616075" cy="159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294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Was</a:t>
            </a:r>
            <a:r>
              <a:rPr lang="cs-CZ" dirty="0" smtClean="0"/>
              <a:t> kann man </a:t>
            </a:r>
            <a:r>
              <a:rPr lang="cs-CZ" dirty="0" err="1" smtClean="0"/>
              <a:t>für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Umwelt</a:t>
            </a:r>
            <a:r>
              <a:rPr lang="cs-CZ" dirty="0" smtClean="0"/>
              <a:t> tun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Ordnen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 </a:t>
            </a:r>
            <a:r>
              <a:rPr lang="cs-CZ" dirty="0" err="1" smtClean="0"/>
              <a:t>zu</a:t>
            </a:r>
            <a:r>
              <a:rPr lang="cs-CZ" dirty="0" smtClean="0"/>
              <a:t>,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zusammenpasst</a:t>
            </a:r>
            <a:r>
              <a:rPr lang="cs-CZ" dirty="0" smtClean="0"/>
              <a:t>: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Glas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Altpapier</a:t>
            </a:r>
            <a:r>
              <a:rPr lang="cs-CZ" dirty="0" smtClean="0"/>
              <a:t>                                           </a:t>
            </a:r>
            <a:r>
              <a:rPr lang="cs-CZ" dirty="0" err="1" smtClean="0"/>
              <a:t>fahren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Energie                                                          </a:t>
            </a:r>
            <a:r>
              <a:rPr lang="cs-CZ" dirty="0" err="1" smtClean="0"/>
              <a:t>wegwerfen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m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öffentlichen</a:t>
            </a:r>
            <a:r>
              <a:rPr lang="cs-CZ" dirty="0" smtClean="0"/>
              <a:t> </a:t>
            </a:r>
            <a:r>
              <a:rPr lang="cs-CZ" dirty="0" err="1" smtClean="0"/>
              <a:t>Verkehrsmitteln</a:t>
            </a:r>
            <a:r>
              <a:rPr lang="cs-CZ" dirty="0" smtClean="0"/>
              <a:t>                       </a:t>
            </a:r>
            <a:r>
              <a:rPr lang="cs-CZ" dirty="0" err="1" smtClean="0"/>
              <a:t>benutzen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k</a:t>
            </a:r>
            <a:r>
              <a:rPr lang="cs-CZ" dirty="0" err="1" smtClean="0"/>
              <a:t>einen</a:t>
            </a:r>
            <a:r>
              <a:rPr lang="cs-CZ" dirty="0" smtClean="0"/>
              <a:t> </a:t>
            </a:r>
            <a:r>
              <a:rPr lang="cs-CZ" dirty="0" err="1" smtClean="0"/>
              <a:t>Müll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Grünen</a:t>
            </a:r>
            <a:r>
              <a:rPr lang="cs-CZ" dirty="0" smtClean="0"/>
              <a:t>                                     </a:t>
            </a:r>
            <a:r>
              <a:rPr lang="cs-CZ" dirty="0" err="1" smtClean="0"/>
              <a:t>sparen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k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Plastiktaschen</a:t>
            </a:r>
            <a:r>
              <a:rPr lang="cs-CZ" dirty="0" smtClean="0"/>
              <a:t>, </a:t>
            </a:r>
            <a:r>
              <a:rPr lang="cs-CZ" dirty="0" err="1" smtClean="0"/>
              <a:t>sondern</a:t>
            </a:r>
            <a:r>
              <a:rPr lang="cs-CZ" dirty="0" smtClean="0"/>
              <a:t> </a:t>
            </a:r>
            <a:r>
              <a:rPr lang="cs-CZ" dirty="0" err="1" smtClean="0"/>
              <a:t>Stofftaschen</a:t>
            </a:r>
            <a:r>
              <a:rPr lang="cs-CZ" dirty="0" smtClean="0"/>
              <a:t>        </a:t>
            </a:r>
            <a:r>
              <a:rPr lang="cs-CZ" dirty="0" err="1" smtClean="0"/>
              <a:t>sammeln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09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Ökologische</a:t>
            </a:r>
            <a:r>
              <a:rPr lang="cs-CZ" dirty="0" smtClean="0"/>
              <a:t> </a:t>
            </a:r>
            <a:r>
              <a:rPr lang="cs-CZ" dirty="0" err="1" smtClean="0"/>
              <a:t>Energiequellen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6805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Ohne Energie kann der </a:t>
            </a:r>
            <a:r>
              <a:rPr lang="cs-CZ" dirty="0" err="1" smtClean="0"/>
              <a:t>Mensch</a:t>
            </a:r>
            <a:r>
              <a:rPr lang="cs-CZ" dirty="0" smtClean="0"/>
              <a:t> </a:t>
            </a:r>
            <a:r>
              <a:rPr lang="cs-CZ" dirty="0" err="1" smtClean="0"/>
              <a:t>heute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leben</a:t>
            </a:r>
            <a:r>
              <a:rPr lang="cs-CZ" dirty="0" smtClean="0"/>
              <a:t>, </a:t>
            </a:r>
            <a:r>
              <a:rPr lang="cs-CZ" dirty="0" err="1" smtClean="0"/>
              <a:t>aber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traditionellen</a:t>
            </a:r>
            <a:r>
              <a:rPr lang="cs-CZ" dirty="0" smtClean="0"/>
              <a:t> </a:t>
            </a:r>
            <a:r>
              <a:rPr lang="cs-CZ" dirty="0" err="1" smtClean="0"/>
              <a:t>Energiequellen</a:t>
            </a:r>
            <a:r>
              <a:rPr lang="cs-CZ" dirty="0" smtClean="0"/>
              <a:t> (Kohle) </a:t>
            </a:r>
            <a:r>
              <a:rPr lang="cs-CZ" dirty="0" err="1" smtClean="0"/>
              <a:t>sind</a:t>
            </a:r>
            <a:r>
              <a:rPr lang="cs-CZ" dirty="0" smtClean="0"/>
              <a:t> fast </a:t>
            </a:r>
            <a:r>
              <a:rPr lang="cs-CZ" dirty="0" err="1" smtClean="0"/>
              <a:t>ausgeschöpft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verschmutzen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Umwelt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meisten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Neue</a:t>
            </a:r>
            <a:r>
              <a:rPr lang="cs-CZ" dirty="0" smtClean="0"/>
              <a:t> </a:t>
            </a:r>
            <a:r>
              <a:rPr lang="cs-CZ" dirty="0" err="1" smtClean="0"/>
              <a:t>alternative</a:t>
            </a:r>
            <a:r>
              <a:rPr lang="cs-CZ" dirty="0" smtClean="0"/>
              <a:t> (</a:t>
            </a:r>
            <a:r>
              <a:rPr lang="cs-CZ" dirty="0" err="1" smtClean="0"/>
              <a:t>ökologische</a:t>
            </a:r>
            <a:r>
              <a:rPr lang="cs-CZ" dirty="0" smtClean="0"/>
              <a:t>) </a:t>
            </a:r>
            <a:r>
              <a:rPr lang="cs-CZ" dirty="0" err="1" smtClean="0"/>
              <a:t>Energiequellen</a:t>
            </a:r>
            <a:r>
              <a:rPr lang="cs-CZ" dirty="0" smtClean="0"/>
              <a:t> :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</a:t>
            </a:r>
            <a:endParaRPr lang="cs-CZ" dirty="0"/>
          </a:p>
          <a:p>
            <a:pPr marL="0" indent="0">
              <a:buNone/>
            </a:pPr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Sonne</a:t>
            </a:r>
            <a:r>
              <a:rPr lang="cs-CZ" dirty="0" smtClean="0"/>
              <a:t>                                        der </a:t>
            </a:r>
            <a:r>
              <a:rPr lang="cs-CZ" dirty="0" err="1" smtClean="0"/>
              <a:t>Wind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/>
              <a:t>w</a:t>
            </a:r>
            <a:r>
              <a:rPr lang="cs-CZ" dirty="0" err="1" smtClean="0"/>
              <a:t>eiter</a:t>
            </a:r>
            <a:r>
              <a:rPr lang="cs-CZ" dirty="0" smtClean="0"/>
              <a:t> : </a:t>
            </a:r>
            <a:r>
              <a:rPr lang="cs-CZ" dirty="0" err="1" smtClean="0"/>
              <a:t>Wasserenergie</a:t>
            </a:r>
            <a:r>
              <a:rPr lang="cs-CZ" dirty="0" smtClean="0"/>
              <a:t>, Bioenergie, </a:t>
            </a:r>
            <a:r>
              <a:rPr lang="cs-CZ" dirty="0" err="1" smtClean="0"/>
              <a:t>Termalenergie</a:t>
            </a:r>
            <a:endParaRPr lang="cs-CZ" dirty="0"/>
          </a:p>
        </p:txBody>
      </p:sp>
      <p:pic>
        <p:nvPicPr>
          <p:cNvPr id="5122" name="Picture 2" descr="C:\Users\to\AppData\Local\Microsoft\Windows\Temporary Internet Files\Content.IE5\XCDKR8AN\MC9004376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088" y="3579118"/>
            <a:ext cx="177800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to\AppData\Local\Microsoft\Windows\Temporary Internet Files\Content.IE5\XD3KWEUM\MC90044040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125781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596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Ökologische</a:t>
            </a:r>
            <a:r>
              <a:rPr lang="cs-CZ" dirty="0" smtClean="0"/>
              <a:t> </a:t>
            </a:r>
            <a:r>
              <a:rPr lang="cs-CZ" dirty="0" err="1" smtClean="0"/>
              <a:t>Organisationen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smtClean="0"/>
              <a:t>Bewegungen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30144"/>
            <a:ext cx="8219256" cy="4186401"/>
          </a:xfrm>
        </p:spPr>
        <p:txBody>
          <a:bodyPr/>
          <a:lstStyle/>
          <a:p>
            <a:pPr marL="0" indent="0">
              <a:buNone/>
            </a:pPr>
            <a:r>
              <a:rPr lang="cs-CZ" dirty="0" err="1" smtClean="0"/>
              <a:t>Seit</a:t>
            </a:r>
            <a:r>
              <a:rPr lang="cs-CZ" dirty="0" smtClean="0"/>
              <a:t> der 70er </a:t>
            </a:r>
            <a:r>
              <a:rPr lang="cs-CZ" dirty="0" err="1"/>
              <a:t>J</a:t>
            </a:r>
            <a:r>
              <a:rPr lang="cs-CZ" dirty="0" err="1" smtClean="0"/>
              <a:t>ahren</a:t>
            </a:r>
            <a:r>
              <a:rPr lang="cs-CZ" dirty="0" smtClean="0"/>
              <a:t> des </a:t>
            </a:r>
            <a:r>
              <a:rPr lang="cs-CZ" dirty="0" err="1" smtClean="0"/>
              <a:t>vorigen</a:t>
            </a:r>
            <a:r>
              <a:rPr lang="cs-CZ" dirty="0" smtClean="0"/>
              <a:t> </a:t>
            </a:r>
            <a:r>
              <a:rPr lang="cs-CZ" dirty="0" err="1" smtClean="0"/>
              <a:t>Jahrhunderts</a:t>
            </a:r>
            <a:r>
              <a:rPr lang="cs-CZ" dirty="0" smtClean="0"/>
              <a:t> </a:t>
            </a:r>
            <a:r>
              <a:rPr lang="cs-CZ" dirty="0" err="1" smtClean="0"/>
              <a:t>wächst</a:t>
            </a:r>
            <a:r>
              <a:rPr lang="cs-CZ" dirty="0" smtClean="0"/>
              <a:t> </a:t>
            </a:r>
            <a:r>
              <a:rPr lang="cs-CZ" dirty="0" err="1" smtClean="0"/>
              <a:t>Interesse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Umweltschutz</a:t>
            </a:r>
            <a:r>
              <a:rPr lang="cs-CZ" dirty="0" smtClean="0"/>
              <a:t>, es </a:t>
            </a:r>
            <a:r>
              <a:rPr lang="cs-CZ" dirty="0" err="1" smtClean="0"/>
              <a:t>entstanden</a:t>
            </a:r>
            <a:r>
              <a:rPr lang="cs-CZ" dirty="0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Organisationen</a:t>
            </a:r>
            <a:r>
              <a:rPr lang="cs-CZ" dirty="0" smtClean="0"/>
              <a:t>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bessere</a:t>
            </a:r>
            <a:r>
              <a:rPr lang="cs-CZ" dirty="0" smtClean="0"/>
              <a:t> </a:t>
            </a:r>
            <a:r>
              <a:rPr lang="cs-CZ" dirty="0" err="1" smtClean="0"/>
              <a:t>Umweltsituation</a:t>
            </a:r>
            <a:r>
              <a:rPr lang="cs-CZ" dirty="0" smtClean="0"/>
              <a:t> </a:t>
            </a:r>
            <a:r>
              <a:rPr lang="cs-CZ" dirty="0" err="1" smtClean="0"/>
              <a:t>engagieren</a:t>
            </a:r>
            <a:r>
              <a:rPr lang="cs-CZ" dirty="0" smtClean="0"/>
              <a:t>. </a:t>
            </a:r>
            <a:r>
              <a:rPr lang="cs-CZ" dirty="0" err="1" smtClean="0"/>
              <a:t>Zu</a:t>
            </a:r>
            <a:r>
              <a:rPr lang="cs-CZ" dirty="0" smtClean="0"/>
              <a:t> den </a:t>
            </a:r>
            <a:r>
              <a:rPr lang="cs-CZ" dirty="0" err="1" smtClean="0"/>
              <a:t>grö</a:t>
            </a:r>
            <a:r>
              <a:rPr lang="el-GR" dirty="0" smtClean="0"/>
              <a:t>β</a:t>
            </a:r>
            <a:r>
              <a:rPr lang="cs-CZ" dirty="0" smtClean="0"/>
              <a:t>ten </a:t>
            </a:r>
            <a:r>
              <a:rPr lang="cs-CZ" dirty="0" err="1" smtClean="0"/>
              <a:t>gehört</a:t>
            </a:r>
            <a:r>
              <a:rPr lang="cs-CZ" dirty="0" smtClean="0"/>
              <a:t> </a:t>
            </a:r>
            <a:r>
              <a:rPr lang="cs-CZ" dirty="0" err="1" smtClean="0"/>
              <a:t>weltweit</a:t>
            </a:r>
            <a:r>
              <a:rPr lang="cs-CZ" dirty="0" smtClean="0"/>
              <a:t> </a:t>
            </a:r>
            <a:r>
              <a:rPr lang="cs-CZ" dirty="0" err="1" smtClean="0"/>
              <a:t>bekannte</a:t>
            </a:r>
            <a:r>
              <a:rPr lang="cs-CZ" dirty="0" smtClean="0"/>
              <a:t> </a:t>
            </a:r>
            <a:r>
              <a:rPr lang="cs-CZ" b="1" dirty="0" smtClean="0"/>
              <a:t>Greenpeace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In </a:t>
            </a:r>
            <a:r>
              <a:rPr lang="cs-CZ" dirty="0" err="1" smtClean="0"/>
              <a:t>Tschechien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z.B</a:t>
            </a:r>
            <a:r>
              <a:rPr lang="cs-CZ" dirty="0" smtClean="0"/>
              <a:t>. : der </a:t>
            </a:r>
            <a:r>
              <a:rPr lang="cs-CZ" b="1" dirty="0" err="1" smtClean="0"/>
              <a:t>Regenbogen</a:t>
            </a:r>
            <a:endParaRPr lang="cs-CZ" b="1" dirty="0" smtClean="0"/>
          </a:p>
          <a:p>
            <a:pPr marL="0" indent="0">
              <a:buNone/>
            </a:pPr>
            <a:r>
              <a:rPr lang="cs-CZ" dirty="0" err="1" smtClean="0"/>
              <a:t>Kinder</a:t>
            </a:r>
            <a:r>
              <a:rPr lang="cs-CZ" dirty="0" smtClean="0"/>
              <a:t> der </a:t>
            </a:r>
            <a:r>
              <a:rPr lang="cs-CZ" dirty="0" err="1" smtClean="0"/>
              <a:t>Erde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Brontosaurus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In </a:t>
            </a:r>
            <a:r>
              <a:rPr lang="cs-CZ" dirty="0" err="1" smtClean="0"/>
              <a:t>vielen</a:t>
            </a:r>
            <a:r>
              <a:rPr lang="cs-CZ" dirty="0" smtClean="0"/>
              <a:t> </a:t>
            </a:r>
            <a:r>
              <a:rPr lang="cs-CZ" dirty="0" err="1" smtClean="0"/>
              <a:t>Ländern</a:t>
            </a:r>
            <a:r>
              <a:rPr lang="cs-CZ" dirty="0" smtClean="0"/>
              <a:t> </a:t>
            </a:r>
            <a:r>
              <a:rPr lang="cs-CZ" dirty="0" err="1" smtClean="0"/>
              <a:t>gibt</a:t>
            </a:r>
            <a:r>
              <a:rPr lang="cs-CZ" dirty="0" smtClean="0"/>
              <a:t> es </a:t>
            </a:r>
            <a:r>
              <a:rPr lang="cs-CZ" dirty="0" err="1" smtClean="0"/>
              <a:t>sogar</a:t>
            </a:r>
            <a:endParaRPr lang="cs-CZ" dirty="0" smtClean="0"/>
          </a:p>
          <a:p>
            <a:pPr marL="0" indent="0">
              <a:buNone/>
            </a:pPr>
            <a:r>
              <a:rPr lang="cs-CZ" dirty="0" err="1"/>
              <a:t>e</a:t>
            </a:r>
            <a:r>
              <a:rPr lang="cs-CZ" dirty="0" err="1" smtClean="0"/>
              <a:t>ine</a:t>
            </a:r>
            <a:r>
              <a:rPr lang="cs-CZ" dirty="0" smtClean="0"/>
              <a:t> </a:t>
            </a:r>
            <a:r>
              <a:rPr lang="cs-CZ" dirty="0" err="1" smtClean="0"/>
              <a:t>politische</a:t>
            </a:r>
            <a:r>
              <a:rPr lang="cs-CZ" dirty="0" smtClean="0"/>
              <a:t> </a:t>
            </a:r>
            <a:r>
              <a:rPr lang="cs-CZ" dirty="0" err="1" smtClean="0"/>
              <a:t>Partei</a:t>
            </a:r>
            <a:r>
              <a:rPr lang="cs-CZ" dirty="0" smtClean="0"/>
              <a:t>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Partei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er </a:t>
            </a:r>
            <a:r>
              <a:rPr lang="cs-CZ" dirty="0" err="1" smtClean="0"/>
              <a:t>Grünen</a:t>
            </a:r>
            <a:r>
              <a:rPr lang="cs-CZ" dirty="0" smtClean="0"/>
              <a:t> </a:t>
            </a:r>
            <a:r>
              <a:rPr lang="cs-CZ" dirty="0" err="1" smtClean="0"/>
              <a:t>hei</a:t>
            </a:r>
            <a:r>
              <a:rPr lang="el-GR" dirty="0" smtClean="0"/>
              <a:t>β</a:t>
            </a:r>
            <a:r>
              <a:rPr lang="cs-CZ" dirty="0" smtClean="0"/>
              <a:t>t.</a:t>
            </a:r>
            <a:endParaRPr lang="cs-CZ" dirty="0"/>
          </a:p>
        </p:txBody>
      </p:sp>
      <p:pic>
        <p:nvPicPr>
          <p:cNvPr id="3075" name="Picture 3" descr="C:\Users\to\AppData\Local\Microsoft\Windows\Temporary Internet Files\Content.IE5\XD3KWEUM\MC9004375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7916" y="3789040"/>
            <a:ext cx="16383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to\AppData\Local\Microsoft\Windows\Temporary Internet Files\Content.IE5\XCDKR8AN\MC9004375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996952"/>
            <a:ext cx="1628775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347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Schlussfragen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Nennen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grö</a:t>
            </a:r>
            <a:r>
              <a:rPr lang="el-GR" dirty="0" smtClean="0"/>
              <a:t>β</a:t>
            </a:r>
            <a:r>
              <a:rPr lang="cs-CZ" dirty="0" smtClean="0"/>
              <a:t>ten </a:t>
            </a:r>
            <a:r>
              <a:rPr lang="cs-CZ" dirty="0" err="1" smtClean="0"/>
              <a:t>Verschmutzer</a:t>
            </a:r>
            <a:r>
              <a:rPr lang="cs-CZ" dirty="0" smtClean="0"/>
              <a:t> in </a:t>
            </a:r>
            <a:r>
              <a:rPr lang="cs-CZ" dirty="0" err="1" smtClean="0"/>
              <a:t>unserer</a:t>
            </a:r>
            <a:r>
              <a:rPr lang="cs-CZ" dirty="0" smtClean="0"/>
              <a:t> Region.</a:t>
            </a:r>
            <a:endParaRPr lang="cs-CZ" dirty="0"/>
          </a:p>
          <a:p>
            <a:pPr marL="0" indent="0">
              <a:buNone/>
            </a:pPr>
            <a:r>
              <a:rPr lang="cs-CZ" dirty="0" err="1" smtClean="0"/>
              <a:t>Was</a:t>
            </a:r>
            <a:r>
              <a:rPr lang="cs-CZ" dirty="0"/>
              <a:t> </a:t>
            </a:r>
            <a:r>
              <a:rPr lang="cs-CZ" dirty="0" smtClean="0"/>
              <a:t>machen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persönlich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 den </a:t>
            </a:r>
            <a:r>
              <a:rPr lang="cs-CZ" dirty="0" err="1" smtClean="0"/>
              <a:t>Umweltschutz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(</a:t>
            </a:r>
            <a:r>
              <a:rPr lang="cs-CZ" dirty="0" err="1" smtClean="0"/>
              <a:t>mindestens</a:t>
            </a:r>
            <a:r>
              <a:rPr lang="cs-CZ" dirty="0" smtClean="0"/>
              <a:t> 3 </a:t>
            </a:r>
            <a:r>
              <a:rPr lang="cs-CZ" dirty="0" err="1" smtClean="0"/>
              <a:t>Dinge</a:t>
            </a:r>
            <a:r>
              <a:rPr lang="cs-CZ" dirty="0" smtClean="0"/>
              <a:t>).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möchten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nach dem Studium</a:t>
            </a:r>
          </a:p>
          <a:p>
            <a:pPr marL="0" indent="0">
              <a:buNone/>
            </a:pPr>
            <a:r>
              <a:rPr lang="cs-CZ" dirty="0" err="1"/>
              <a:t>w</a:t>
            </a:r>
            <a:r>
              <a:rPr lang="cs-CZ" dirty="0" err="1" smtClean="0"/>
              <a:t>ohnen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keinen</a:t>
            </a:r>
            <a:r>
              <a:rPr lang="cs-CZ" dirty="0" smtClean="0"/>
              <a:t> </a:t>
            </a:r>
            <a:r>
              <a:rPr lang="cs-CZ" dirty="0" err="1" smtClean="0"/>
              <a:t>Fall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nicht</a:t>
            </a:r>
            <a:r>
              <a:rPr lang="cs-CZ" dirty="0" smtClean="0"/>
              <a:t> (</a:t>
            </a:r>
            <a:r>
              <a:rPr lang="cs-CZ" dirty="0" err="1" smtClean="0"/>
              <a:t>wegen</a:t>
            </a:r>
            <a:r>
              <a:rPr lang="cs-CZ" dirty="0" smtClean="0"/>
              <a:t> </a:t>
            </a:r>
            <a:r>
              <a:rPr lang="cs-CZ" dirty="0" err="1" smtClean="0"/>
              <a:t>verschmutzter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Umwelt</a:t>
            </a:r>
            <a:r>
              <a:rPr lang="cs-CZ" dirty="0" smtClean="0"/>
              <a:t>)?</a:t>
            </a:r>
            <a:endParaRPr lang="cs-CZ" dirty="0"/>
          </a:p>
        </p:txBody>
      </p:sp>
      <p:pic>
        <p:nvPicPr>
          <p:cNvPr id="4098" name="Picture 2" descr="C:\Users\to\AppData\Local\Microsoft\Windows\Temporary Internet Files\Content.IE5\H6FYEV9E\MC90043807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99695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20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Veškeré </a:t>
            </a:r>
            <a:r>
              <a:rPr lang="cs-CZ" smtClean="0"/>
              <a:t>použité obrázky </a:t>
            </a:r>
            <a:r>
              <a:rPr lang="cs-CZ" dirty="0" smtClean="0"/>
              <a:t>pocházejí z otevřené galerie Microsoft Office (</a:t>
            </a:r>
            <a:r>
              <a:rPr lang="cs-CZ" dirty="0" err="1" smtClean="0"/>
              <a:t>Powerpoint</a:t>
            </a:r>
            <a:r>
              <a:rPr lang="cs-CZ" dirty="0" smtClean="0"/>
              <a:t> 2010)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55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104</TotalTime>
  <Words>384</Words>
  <Application>Microsoft Office PowerPoint</Application>
  <PresentationFormat>Předvádění na obrazovce (4:3)</PresentationFormat>
  <Paragraphs>80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projekt_logo_cent</vt:lpstr>
      <vt:lpstr>Umweltschutz</vt:lpstr>
      <vt:lpstr>ANOTACE</vt:lpstr>
      <vt:lpstr>Unsere Umwelt</vt:lpstr>
      <vt:lpstr>Umweltschutz</vt:lpstr>
      <vt:lpstr>Die Ursache der Verschmutzung</vt:lpstr>
      <vt:lpstr>Was kann man für die Umwelt tun ?</vt:lpstr>
      <vt:lpstr>Ökologische Energiequellen</vt:lpstr>
      <vt:lpstr>Ökologische Organisationen und Bewegungen</vt:lpstr>
      <vt:lpstr>Schlussfragen</vt:lpstr>
      <vt:lpstr>Prezentace aplikace PowerPoint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to</cp:lastModifiedBy>
  <cp:revision>15</cp:revision>
  <dcterms:created xsi:type="dcterms:W3CDTF">2012-07-02T08:03:24Z</dcterms:created>
  <dcterms:modified xsi:type="dcterms:W3CDTF">2013-05-29T12:38:30Z</dcterms:modified>
</cp:coreProperties>
</file>