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0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soused-nas@on.cz" TargetMode="External"/><Relationship Id="rId2" Type="http://schemas.openxmlformats.org/officeDocument/2006/relationships/hyperlink" Target="mailto:marie@seznam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ogle.cz/" TargetMode="External"/><Relationship Id="rId4" Type="http://schemas.openxmlformats.org/officeDocument/2006/relationships/hyperlink" Target="http://seznam.cz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550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textu 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slouží jako zásobník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praktických úkolů při práci s textem.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480048" cy="2301240"/>
          </a:xfrm>
        </p:spPr>
        <p:txBody>
          <a:bodyPr/>
          <a:lstStyle/>
          <a:p>
            <a:r>
              <a:rPr lang="cs-CZ" smtClean="0"/>
              <a:t>Zpracování textu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6480048" cy="1752600"/>
          </a:xfrm>
        </p:spPr>
        <p:txBody>
          <a:bodyPr/>
          <a:lstStyle/>
          <a:p>
            <a:r>
              <a:rPr lang="cs-CZ" dirty="0" smtClean="0"/>
              <a:t>VY_32_INOVACE_08_Zpracování textu I.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2292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si nový dokument Word.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pravým tlačítkem myši ťukni do plochy</a:t>
            </a:r>
          </a:p>
          <a:p>
            <a:r>
              <a:rPr lang="cs-CZ" dirty="0" smtClean="0"/>
              <a:t>přejmenuj dokument na </a:t>
            </a:r>
          </a:p>
          <a:p>
            <a:pPr>
              <a:buNone/>
            </a:pPr>
            <a:r>
              <a:rPr lang="cs-CZ" dirty="0" smtClean="0"/>
              <a:t>PSANÍ 1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204864"/>
            <a:ext cx="3897808" cy="35429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1: Přepiš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 b c č d e f g h ch i j k l m n o p q r ř s š t u v w x y z ž</a:t>
            </a:r>
          </a:p>
          <a:p>
            <a:r>
              <a:rPr lang="cs-CZ" dirty="0" smtClean="0"/>
              <a:t>ě ý á í é ú ů</a:t>
            </a:r>
          </a:p>
          <a:p>
            <a:r>
              <a:rPr lang="cs-CZ" dirty="0" smtClean="0"/>
              <a:t>1 2 3 4 5 6 7 8 9 10</a:t>
            </a:r>
          </a:p>
          <a:p>
            <a:r>
              <a:rPr lang="cs-CZ" dirty="0" smtClean="0"/>
              <a:t>+ - = ) ; , . - §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2: Přepiš, přidržuj klávesu Shift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 B C D E F G H Ch I J K L M N O P Q R S T U V W X Y Z</a:t>
            </a:r>
          </a:p>
          <a:p>
            <a:r>
              <a:rPr lang="cs-CZ" dirty="0" smtClean="0"/>
              <a:t>ˇ % ( ! ? : ° „ _“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3: Pomocí stisknuté klávesy Pravý alt napiš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\ | € ÷ ×</a:t>
            </a:r>
          </a:p>
          <a:p>
            <a:r>
              <a:rPr lang="cs-CZ" dirty="0" smtClean="0"/>
              <a:t>đ </a:t>
            </a:r>
            <a:r>
              <a:rPr lang="cs-CZ" dirty="0" err="1" smtClean="0"/>
              <a:t>Đ</a:t>
            </a:r>
            <a:r>
              <a:rPr lang="cs-CZ" dirty="0" smtClean="0"/>
              <a:t> [ ] ł </a:t>
            </a:r>
            <a:r>
              <a:rPr lang="cs-CZ" dirty="0" err="1" smtClean="0"/>
              <a:t>Ł</a:t>
            </a:r>
            <a:r>
              <a:rPr lang="cs-CZ" dirty="0" smtClean="0"/>
              <a:t> $ ß ¤ </a:t>
            </a:r>
          </a:p>
          <a:p>
            <a:r>
              <a:rPr lang="cs-CZ" dirty="0" smtClean="0"/>
              <a:t>x &amp; @ { }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4: Psaní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3311280" cy="1612776"/>
          </a:xfrm>
        </p:spPr>
        <p:txBody>
          <a:bodyPr/>
          <a:lstStyle/>
          <a:p>
            <a:r>
              <a:rPr lang="cs-CZ" dirty="0" smtClean="0"/>
              <a:t>Jan Horáček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Krokvářova</a:t>
            </a:r>
            <a:r>
              <a:rPr lang="cs-CZ" dirty="0" smtClean="0"/>
              <a:t> 154</a:t>
            </a:r>
          </a:p>
          <a:p>
            <a:pPr>
              <a:buNone/>
            </a:pPr>
            <a:r>
              <a:rPr lang="cs-CZ" dirty="0" smtClean="0"/>
              <a:t>	516 24 </a:t>
            </a:r>
            <a:r>
              <a:rPr lang="cs-CZ" dirty="0" err="1" smtClean="0"/>
              <a:t>Nikdín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55576" y="3717032"/>
            <a:ext cx="3311280" cy="273630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kumimoji="0" lang="cs-CZ" sz="2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Paní 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kumimoji="0" lang="cs-CZ" sz="2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Miriam Černá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lang="cs-CZ" sz="2900" dirty="0" err="1" smtClean="0"/>
              <a:t>Pasohlávky</a:t>
            </a:r>
            <a:r>
              <a:rPr lang="cs-CZ" sz="2900" dirty="0" smtClean="0"/>
              <a:t> 89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lang="cs-CZ" sz="2900" dirty="0" smtClean="0"/>
              <a:t>Modřenec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r>
              <a:rPr lang="cs-CZ" sz="2900" dirty="0" smtClean="0"/>
              <a:t>683 01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tabLst/>
              <a:defRPr/>
            </a:pPr>
            <a:endParaRPr kumimoji="0" lang="cs-CZ" sz="29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None/>
              <a:tabLst/>
              <a:defRPr/>
            </a:pPr>
            <a:endParaRPr kumimoji="0" lang="cs-CZ" sz="2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5: Nyní text uprav pomocí klávesových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tučně CTRL+B</a:t>
            </a:r>
          </a:p>
          <a:p>
            <a:r>
              <a:rPr lang="cs-CZ" dirty="0" smtClean="0"/>
              <a:t>kurzíva CTRL+I</a:t>
            </a:r>
          </a:p>
          <a:p>
            <a:r>
              <a:rPr lang="cs-CZ" dirty="0" smtClean="0"/>
              <a:t>podtržení  CTRL+U</a:t>
            </a:r>
          </a:p>
          <a:p>
            <a:r>
              <a:rPr lang="cs-CZ" dirty="0" smtClean="0"/>
              <a:t>tučná kurzíva CTRL+I+B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7: Psaní emailové adresy, odkazu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marie</a:t>
            </a:r>
            <a:r>
              <a:rPr lang="cs-CZ" dirty="0" smtClean="0">
                <a:hlinkClick r:id="rId2"/>
              </a:rPr>
              <a:t>@seznam.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soused-</a:t>
            </a:r>
            <a:r>
              <a:rPr lang="cs-CZ" dirty="0" err="1" smtClean="0">
                <a:hlinkClick r:id="rId3"/>
              </a:rPr>
              <a:t>nas</a:t>
            </a:r>
            <a:r>
              <a:rPr lang="cs-CZ" dirty="0" smtClean="0">
                <a:hlinkClick r:id="rId3"/>
              </a:rPr>
              <a:t>@on.</a:t>
            </a:r>
            <a:r>
              <a:rPr lang="cs-CZ" dirty="0" err="1" smtClean="0">
                <a:hlinkClick r:id="rId3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http://seznam.</a:t>
            </a:r>
            <a:r>
              <a:rPr lang="cs-CZ" dirty="0" err="1" smtClean="0">
                <a:hlinkClick r:id="rId4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http://google.cz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</TotalTime>
  <Words>278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Zpracování textu I.</vt:lpstr>
      <vt:lpstr>Vytvořte si nový dokument Word.</vt:lpstr>
      <vt:lpstr>Úkol 1: Přepiš </vt:lpstr>
      <vt:lpstr>Úkol 2: Přepiš, přidržuj klávesu Shift</vt:lpstr>
      <vt:lpstr>Úkol 3: Pomocí stisknuté klávesy Pravý alt napiš</vt:lpstr>
      <vt:lpstr>Úkol 4: Psaní adresy</vt:lpstr>
      <vt:lpstr>Úkol 5: Nyní text uprav pomocí klávesových značek</vt:lpstr>
      <vt:lpstr>Úkol 7: Psaní emailové adresy, odkazu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Zpracování textu</dc:title>
  <dc:creator>Hanka</dc:creator>
  <cp:lastModifiedBy>Hanka</cp:lastModifiedBy>
  <cp:revision>6</cp:revision>
  <dcterms:created xsi:type="dcterms:W3CDTF">2012-01-06T22:47:02Z</dcterms:created>
  <dcterms:modified xsi:type="dcterms:W3CDTF">2012-01-07T22:31:51Z</dcterms:modified>
</cp:coreProperties>
</file>