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140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Jiřina Vlčková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VY_32_INOVACE_01_13B_03_Nerosty1 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Přírodopis 9. třída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Autor: </a:t>
          </a:r>
          <a:r>
            <a:rPr lang="cs-CZ" sz="1700" kern="1200" dirty="0" smtClean="0"/>
            <a:t>Jiřina Vlčková</a:t>
          </a:r>
          <a:endParaRPr lang="cs-CZ" sz="17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Název </a:t>
          </a:r>
          <a:r>
            <a:rPr lang="cs-CZ" sz="1700" kern="1200"/>
            <a:t>: </a:t>
          </a:r>
          <a:r>
            <a:rPr lang="cs-CZ" sz="1700" kern="1200" smtClean="0"/>
            <a:t>VY_32_INOVACE_01_13B_03_Nerosty1 </a:t>
          </a:r>
          <a:endParaRPr lang="cs-CZ" sz="17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Téma: Přírodopis 9. třída</a:t>
          </a:r>
          <a:endParaRPr lang="cs-CZ" sz="17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Číslo projektu</a:t>
          </a:r>
          <a:r>
            <a:rPr lang="cs-CZ" sz="1700" kern="1200" dirty="0" smtClean="0"/>
            <a:t>: CZ.1.07/1.4.00/21.1431</a:t>
          </a:r>
          <a:endParaRPr lang="cs-CZ" sz="17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03280076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 smtClean="0"/>
          </a:p>
          <a:p>
            <a:pPr marL="45720" indent="0">
              <a:buNone/>
            </a:pPr>
            <a:r>
              <a:rPr lang="cs-CZ" dirty="0" smtClean="0"/>
              <a:t>Prezentace slouží k opakování vlastností nerostů. Žáci řeší hádanky na interaktivní tabuli.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cs-CZ" sz="2400" dirty="0" smtClean="0"/>
              <a:t>Urči, o jaký nerost se jedná a jaké je jeho využití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endParaRPr lang="cs-CZ" sz="1800" dirty="0" smtClean="0"/>
          </a:p>
          <a:p>
            <a:pPr marL="45720" indent="0">
              <a:buNone/>
            </a:pPr>
            <a:endParaRPr lang="cs-CZ" sz="1800" dirty="0"/>
          </a:p>
          <a:p>
            <a:pPr marL="45720" indent="0">
              <a:buNone/>
            </a:pPr>
            <a:r>
              <a:rPr lang="cs-CZ" sz="1800" dirty="0" smtClean="0"/>
              <a:t>a) Nerost zlatožluté barvy, s kovovým leskem, je kujný, s velkou hustotou. Jeho ryzost se určuje v karátech.</a:t>
            </a:r>
            <a:endParaRPr lang="cs-CZ" sz="1800" dirty="0"/>
          </a:p>
        </p:txBody>
      </p:sp>
      <p:pic>
        <p:nvPicPr>
          <p:cNvPr id="5" name="Zástupný symbol pro obsah 4">
            <a:hlinkClick r:id="" action="ppaction://hlinkshowjump?jump=nextslide"/>
          </p:cNvPr>
          <p:cNvPicPr>
            <a:picLocks noGrp="1" noChangeAspect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1124744"/>
            <a:ext cx="3346450" cy="2499379"/>
          </a:xfrm>
        </p:spPr>
      </p:pic>
    </p:spTree>
    <p:extLst>
      <p:ext uri="{BB962C8B-B14F-4D97-AF65-F5344CB8AC3E}">
        <p14:creationId xmlns:p14="http://schemas.microsoft.com/office/powerpoint/2010/main" val="1989466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cs-CZ" sz="2400" dirty="0"/>
              <a:t>Urči, o jaký nerost se jedná a jaké je jeho využití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endParaRPr lang="cs-CZ" sz="1800" dirty="0" smtClean="0"/>
          </a:p>
          <a:p>
            <a:pPr marL="45720" indent="0">
              <a:buNone/>
            </a:pPr>
            <a:endParaRPr lang="cs-CZ" sz="1800" dirty="0"/>
          </a:p>
          <a:p>
            <a:pPr marL="45720" indent="0">
              <a:buNone/>
            </a:pPr>
            <a:r>
              <a:rPr lang="cs-CZ" sz="1800" dirty="0" smtClean="0"/>
              <a:t>b) Nerost žluté barvy, s kovovým leskem, tvoří krychle, má černošedý vryp. Často se nachází v uhlí.</a:t>
            </a:r>
            <a:endParaRPr lang="cs-CZ" sz="1800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1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1340768"/>
            <a:ext cx="1935480" cy="1828800"/>
          </a:xfrm>
        </p:spPr>
      </p:pic>
    </p:spTree>
    <p:extLst>
      <p:ext uri="{BB962C8B-B14F-4D97-AF65-F5344CB8AC3E}">
        <p14:creationId xmlns:p14="http://schemas.microsoft.com/office/powerpoint/2010/main" val="1420478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cs-CZ" sz="2400" dirty="0"/>
              <a:t>Urči, o jaký nerost se jedná a jaké je jeho využití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endParaRPr lang="cs-CZ" sz="1800" dirty="0" smtClean="0"/>
          </a:p>
          <a:p>
            <a:pPr marL="45720" indent="0">
              <a:buNone/>
            </a:pPr>
            <a:endParaRPr lang="cs-CZ" sz="1800" dirty="0"/>
          </a:p>
          <a:p>
            <a:pPr marL="45720" indent="0">
              <a:buNone/>
            </a:pPr>
            <a:r>
              <a:rPr lang="cs-CZ" sz="1800" dirty="0" smtClean="0"/>
              <a:t>c) Nerost bezbarvý, rozpustný ve vodě, krystaly ve tvaru krychle, má slanou chuť.</a:t>
            </a:r>
            <a:endParaRPr lang="cs-CZ" sz="18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1268760"/>
            <a:ext cx="2007870" cy="1828800"/>
          </a:xfrm>
        </p:spPr>
      </p:pic>
    </p:spTree>
    <p:extLst>
      <p:ext uri="{BB962C8B-B14F-4D97-AF65-F5344CB8AC3E}">
        <p14:creationId xmlns:p14="http://schemas.microsoft.com/office/powerpoint/2010/main" val="1566600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cs-CZ" sz="2400" dirty="0"/>
              <a:t>Urči, o jaký nerost se jedná a jaké je jeho využití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endParaRPr lang="cs-CZ" sz="1800" dirty="0" smtClean="0"/>
          </a:p>
          <a:p>
            <a:pPr marL="45720" indent="0">
              <a:buNone/>
            </a:pPr>
            <a:endParaRPr lang="cs-CZ" sz="1800" dirty="0"/>
          </a:p>
          <a:p>
            <a:pPr marL="45720" indent="0">
              <a:buNone/>
            </a:pPr>
            <a:endParaRPr lang="cs-CZ" sz="1800" dirty="0" smtClean="0"/>
          </a:p>
          <a:p>
            <a:pPr marL="45720" indent="0">
              <a:buNone/>
            </a:pPr>
            <a:r>
              <a:rPr lang="cs-CZ" sz="1800" dirty="0" smtClean="0"/>
              <a:t>d) Nerost černé barvy, , kovový, má magnetické vlastnosti.</a:t>
            </a:r>
            <a:endParaRPr lang="cs-CZ" sz="18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4250" y="1459706"/>
            <a:ext cx="3048000" cy="2019300"/>
          </a:xfrm>
        </p:spPr>
      </p:pic>
    </p:spTree>
    <p:extLst>
      <p:ext uri="{BB962C8B-B14F-4D97-AF65-F5344CB8AC3E}">
        <p14:creationId xmlns:p14="http://schemas.microsoft.com/office/powerpoint/2010/main" val="3200814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cs-CZ" sz="2400" dirty="0"/>
              <a:t>Urči, o jaký nerost se jedná a jaké je jeho využití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endParaRPr lang="cs-CZ" sz="1800" dirty="0" smtClean="0"/>
          </a:p>
          <a:p>
            <a:pPr marL="45720" indent="0">
              <a:buNone/>
            </a:pPr>
            <a:endParaRPr lang="cs-CZ" sz="1800" dirty="0"/>
          </a:p>
          <a:p>
            <a:pPr marL="45720" indent="0">
              <a:buNone/>
            </a:pPr>
            <a:r>
              <a:rPr lang="cs-CZ" sz="1800" dirty="0" smtClean="0"/>
              <a:t>e) Nerost bezbarvý nebo zbarvený do různých odrůd, které patří mezi drahé kameny, skelně lesklý, s tvrdostí 7. Nejčastější nerost zemské kůry.</a:t>
            </a:r>
            <a:endParaRPr lang="cs-CZ" sz="18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5025" y="1349225"/>
            <a:ext cx="3346450" cy="2240262"/>
          </a:xfrm>
        </p:spPr>
      </p:pic>
    </p:spTree>
    <p:extLst>
      <p:ext uri="{BB962C8B-B14F-4D97-AF65-F5344CB8AC3E}">
        <p14:creationId xmlns:p14="http://schemas.microsoft.com/office/powerpoint/2010/main" val="401422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cs-CZ" sz="2400" dirty="0"/>
              <a:t>Urči, o jaký nerost se jedná a jaké je jeho využití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endParaRPr lang="cs-CZ" sz="1800" dirty="0" smtClean="0"/>
          </a:p>
          <a:p>
            <a:pPr marL="45720" indent="0">
              <a:buNone/>
            </a:pPr>
            <a:endParaRPr lang="cs-CZ" sz="1800" dirty="0"/>
          </a:p>
          <a:p>
            <a:pPr marL="45720" indent="0">
              <a:buNone/>
            </a:pPr>
            <a:endParaRPr lang="cs-CZ" sz="1800" dirty="0" smtClean="0"/>
          </a:p>
          <a:p>
            <a:pPr marL="45720" indent="0">
              <a:buNone/>
            </a:pPr>
            <a:r>
              <a:rPr lang="cs-CZ" sz="1800" dirty="0"/>
              <a:t>f</a:t>
            </a:r>
            <a:r>
              <a:rPr lang="cs-CZ" sz="1800" dirty="0" smtClean="0"/>
              <a:t>) Nerost bílý, se skleným leskem, krystaluje v klencové soustavě, má tvrdost 3.</a:t>
            </a:r>
            <a:endParaRPr lang="cs-CZ" sz="18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1052736"/>
            <a:ext cx="3346450" cy="2704202"/>
          </a:xfrm>
        </p:spPr>
      </p:pic>
    </p:spTree>
    <p:extLst>
      <p:ext uri="{BB962C8B-B14F-4D97-AF65-F5344CB8AC3E}">
        <p14:creationId xmlns:p14="http://schemas.microsoft.com/office/powerpoint/2010/main" val="3879872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400" dirty="0"/>
              <a:t>Urči, o jaký nerost se jedná a jaké je jeho využití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endParaRPr lang="cs-CZ" sz="1800" dirty="0" smtClean="0"/>
          </a:p>
          <a:p>
            <a:pPr marL="45720" indent="0">
              <a:buNone/>
            </a:pPr>
            <a:endParaRPr lang="cs-CZ" sz="1800" dirty="0"/>
          </a:p>
          <a:p>
            <a:pPr marL="45720" indent="0">
              <a:buNone/>
            </a:pPr>
            <a:r>
              <a:rPr lang="cs-CZ" sz="1800" dirty="0"/>
              <a:t>g</a:t>
            </a:r>
            <a:r>
              <a:rPr lang="cs-CZ" sz="1800" dirty="0" smtClean="0"/>
              <a:t>) Nerost je světlý nebo tmavý, průhledný, dokonale štěpný, odlučuje tenké šupinky, které jsou ohebné a pružné</a:t>
            </a:r>
            <a:endParaRPr lang="cs-CZ" sz="18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5025" y="1033172"/>
            <a:ext cx="3346450" cy="2872369"/>
          </a:xfrm>
        </p:spPr>
      </p:pic>
    </p:spTree>
    <p:extLst>
      <p:ext uri="{BB962C8B-B14F-4D97-AF65-F5344CB8AC3E}">
        <p14:creationId xmlns:p14="http://schemas.microsoft.com/office/powerpoint/2010/main" val="3661639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cs-CZ" sz="2400" dirty="0" smtClean="0"/>
              <a:t>Řešení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endParaRPr lang="cs-CZ" sz="1800" dirty="0" smtClean="0"/>
          </a:p>
          <a:p>
            <a:pPr marL="45720" indent="0">
              <a:buNone/>
            </a:pPr>
            <a:r>
              <a:rPr lang="cs-CZ" sz="1800" dirty="0" smtClean="0"/>
              <a:t>a) zlato</a:t>
            </a:r>
          </a:p>
          <a:p>
            <a:pPr marL="45720" indent="0">
              <a:buNone/>
            </a:pPr>
            <a:r>
              <a:rPr lang="cs-CZ" sz="1800" dirty="0" smtClean="0"/>
              <a:t>b) pyrit</a:t>
            </a:r>
          </a:p>
          <a:p>
            <a:pPr marL="45720" indent="0">
              <a:buNone/>
            </a:pPr>
            <a:r>
              <a:rPr lang="cs-CZ" sz="1800" dirty="0" smtClean="0"/>
              <a:t>c) sůl kamenná</a:t>
            </a:r>
          </a:p>
          <a:p>
            <a:pPr marL="45720" indent="0">
              <a:buNone/>
            </a:pPr>
            <a:r>
              <a:rPr lang="cs-CZ" sz="1800" dirty="0" smtClean="0"/>
              <a:t>d) magnetit</a:t>
            </a:r>
          </a:p>
          <a:p>
            <a:pPr marL="45720" indent="0">
              <a:buNone/>
            </a:pPr>
            <a:r>
              <a:rPr lang="cs-CZ" sz="1800" dirty="0" smtClean="0"/>
              <a:t>e) křemen</a:t>
            </a:r>
          </a:p>
          <a:p>
            <a:pPr marL="45720" indent="0">
              <a:buNone/>
            </a:pPr>
            <a:r>
              <a:rPr lang="cs-CZ" sz="1800" dirty="0" smtClean="0"/>
              <a:t>f) kalcit</a:t>
            </a:r>
          </a:p>
          <a:p>
            <a:pPr marL="45720" indent="0">
              <a:buNone/>
            </a:pPr>
            <a:r>
              <a:rPr lang="cs-CZ" sz="1800" dirty="0" smtClean="0"/>
              <a:t>g) slída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2328114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5301208"/>
            <a:ext cx="6512511" cy="936104"/>
          </a:xfrm>
        </p:spPr>
        <p:txBody>
          <a:bodyPr/>
          <a:lstStyle/>
          <a:p>
            <a:pPr algn="ctr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5505792"/>
          </a:xfrm>
        </p:spPr>
        <p:txBody>
          <a:bodyPr>
            <a:normAutofit fontScale="47500" lnSpcReduction="20000"/>
          </a:bodyPr>
          <a:lstStyle/>
          <a:p>
            <a:pPr marL="45720" indent="0">
              <a:buNone/>
            </a:pPr>
            <a:r>
              <a:rPr lang="cs-CZ" sz="2900" b="1" dirty="0" smtClean="0"/>
              <a:t>Obrázky</a:t>
            </a:r>
          </a:p>
          <a:p>
            <a:pPr marL="388620" indent="-342900">
              <a:buAutoNum type="alphaLcParenR"/>
            </a:pPr>
            <a:r>
              <a:rPr lang="cs-CZ" sz="2900" dirty="0" smtClean="0"/>
              <a:t>KARELJ</a:t>
            </a:r>
            <a:r>
              <a:rPr lang="cs-CZ" sz="2900" dirty="0"/>
              <a:t>. </a:t>
            </a:r>
            <a:r>
              <a:rPr lang="cs-CZ" sz="2900" i="1" dirty="0"/>
              <a:t>Wikipedia.cz</a:t>
            </a:r>
            <a:r>
              <a:rPr lang="cs-CZ" sz="2900" dirty="0"/>
              <a:t> [online]. [cit. 4.11.2012]. Dostupný na WWW: http://upload.wikimedia.org/wikipedia/commons/3/33/Zlato_2.jpg </a:t>
            </a:r>
            <a:endParaRPr lang="cs-CZ" sz="2900" dirty="0" smtClean="0"/>
          </a:p>
          <a:p>
            <a:pPr marL="388620" indent="-342900">
              <a:buAutoNum type="alphaLcParenR"/>
            </a:pPr>
            <a:r>
              <a:rPr lang="cs-CZ" sz="2900" dirty="0"/>
              <a:t>DIDIERDESCOUENS. </a:t>
            </a:r>
            <a:r>
              <a:rPr lang="cs-CZ" sz="2900" i="1" dirty="0"/>
              <a:t>Wikipedia.cz</a:t>
            </a:r>
            <a:r>
              <a:rPr lang="cs-CZ" sz="2900" dirty="0"/>
              <a:t> [online]. [cit. 4.11.2012]. Dostupný na WWW: http://upload.wikimedia.org/wikipedia/commons/thumb/0/04/Pyriteespagne.jpg/508px-Pyriteespagne.jpg </a:t>
            </a:r>
            <a:endParaRPr lang="cs-CZ" sz="2900" dirty="0" smtClean="0"/>
          </a:p>
          <a:p>
            <a:pPr marL="388620" indent="-342900">
              <a:buAutoNum type="alphaLcParenR"/>
            </a:pPr>
            <a:r>
              <a:rPr lang="cs-CZ" sz="2900" dirty="0"/>
              <a:t>DIDIER DESCOUENS. </a:t>
            </a:r>
            <a:r>
              <a:rPr lang="cs-CZ" sz="2900" i="1" dirty="0"/>
              <a:t>Wikipedia.cz</a:t>
            </a:r>
            <a:r>
              <a:rPr lang="cs-CZ" sz="2900" dirty="0"/>
              <a:t> [online]. [cit. 4.11.2012]. Dostupný na WWW: http://upload.wikimedia.org/wikipedia/commons/thumb/7/7c/Selpologne.jpg/527px-Selpologne.jpg </a:t>
            </a:r>
            <a:endParaRPr lang="cs-CZ" sz="2900" dirty="0" smtClean="0"/>
          </a:p>
          <a:p>
            <a:pPr marL="388620" indent="-342900">
              <a:buAutoNum type="alphaLcParenR"/>
            </a:pPr>
            <a:r>
              <a:rPr lang="cs-CZ" sz="2900" dirty="0"/>
              <a:t>ARCHAEODONTOSAURUS. </a:t>
            </a:r>
            <a:r>
              <a:rPr lang="cs-CZ" sz="2900" i="1" dirty="0"/>
              <a:t>Wikipedia.cz</a:t>
            </a:r>
            <a:r>
              <a:rPr lang="cs-CZ" sz="2900" dirty="0"/>
              <a:t> [online]. [cit. 4.11.2012]. Dostupný na WWW: http://upload.wikimedia.org/wikipedia/commons/thumb/1/1d/Magnetite.jpg/320px-Magnetite.jpg </a:t>
            </a:r>
            <a:endParaRPr lang="cs-CZ" sz="2900" dirty="0" smtClean="0"/>
          </a:p>
          <a:p>
            <a:pPr marL="388620" indent="-342900">
              <a:buAutoNum type="alphaLcParenR"/>
            </a:pPr>
            <a:r>
              <a:rPr lang="cs-CZ" sz="2900" dirty="0"/>
              <a:t>USGS. </a:t>
            </a:r>
            <a:r>
              <a:rPr lang="cs-CZ" sz="2900" i="1" dirty="0"/>
              <a:t>Wikipedia.cz</a:t>
            </a:r>
            <a:r>
              <a:rPr lang="cs-CZ" sz="2900" dirty="0"/>
              <a:t> [online]. [cit. 4.11.2012]. Dostupný na WWW: http://upload.wikimedia.org/wikipedia/commons/e/e7/Quartz_Crystal.jpg </a:t>
            </a:r>
            <a:endParaRPr lang="cs-CZ" sz="2900" dirty="0" smtClean="0"/>
          </a:p>
          <a:p>
            <a:pPr marL="388620" indent="-342900">
              <a:buAutoNum type="alphaLcParenR"/>
            </a:pPr>
            <a:r>
              <a:rPr lang="cs-CZ" sz="2900" dirty="0"/>
              <a:t>KARELJ. </a:t>
            </a:r>
            <a:r>
              <a:rPr lang="cs-CZ" sz="2900" i="1" dirty="0"/>
              <a:t>Wikipedia.cz</a:t>
            </a:r>
            <a:r>
              <a:rPr lang="cs-CZ" sz="2900" dirty="0"/>
              <a:t> [online]. [cit. 4.11.2012]. Dostupný na WWW: http://upload.wikimedia.org/wikipedia/commons/thumb/a/a3/Calcit_2.jpg/594px-Calcit_2.jpg </a:t>
            </a:r>
            <a:endParaRPr lang="cs-CZ" sz="2900" dirty="0" smtClean="0"/>
          </a:p>
          <a:p>
            <a:pPr marL="388620" indent="-342900">
              <a:buAutoNum type="alphaLcParenR"/>
            </a:pPr>
            <a:r>
              <a:rPr lang="it-IT" sz="2900" dirty="0"/>
              <a:t>SAPERAUD. </a:t>
            </a:r>
            <a:r>
              <a:rPr lang="it-IT" sz="2900" i="1" dirty="0"/>
              <a:t>Wikipedia.cz</a:t>
            </a:r>
            <a:r>
              <a:rPr lang="it-IT" sz="2900" dirty="0"/>
              <a:t> [online]. [cit. 4.11.2012]. Dostupný na WWW: http://upload.wikimedia.org/wikipedia/commons/b/ba/MuscoviteLayerUSGOV.jpg </a:t>
            </a:r>
            <a:endParaRPr lang="cs-CZ" sz="2900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268</TotalTime>
  <Words>429</Words>
  <Application>Microsoft Office PowerPoint</Application>
  <PresentationFormat>Předvádění na obrazovce (4:3)</PresentationFormat>
  <Paragraphs>56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Prezentace aplikace PowerPoint</vt:lpstr>
      <vt:lpstr>Anotace</vt:lpstr>
      <vt:lpstr>Urči, o jaký nerost se jedná a jaké je jeho využití</vt:lpstr>
      <vt:lpstr>Urči, o jaký nerost se jedná a jaké je jeho využití</vt:lpstr>
      <vt:lpstr>Urči, o jaký nerost se jedná a jaké je jeho využití</vt:lpstr>
      <vt:lpstr>Urči, o jaký nerost se jedná a jaké je jeho využití</vt:lpstr>
      <vt:lpstr>Urči, o jaký nerost se jedná a jaké je jeho využití</vt:lpstr>
      <vt:lpstr>Urči, o jaký nerost se jedná a jaké je jeho využití</vt:lpstr>
      <vt:lpstr>Urči, o jaký nerost se jedná a jaké je jeho využití</vt:lpstr>
      <vt:lpstr>Řešení 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Jiřina</cp:lastModifiedBy>
  <cp:revision>21</cp:revision>
  <dcterms:created xsi:type="dcterms:W3CDTF">2011-08-21T15:31:45Z</dcterms:created>
  <dcterms:modified xsi:type="dcterms:W3CDTF">2013-01-08T13:53:23Z</dcterms:modified>
</cp:coreProperties>
</file>