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VY_32_INOVACE_01_13B</a:t>
          </a:r>
          <a:r>
            <a:rPr lang="cs-CZ" smtClean="0"/>
            <a:t>_ 06_Horniny 2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VY_32_INOVACE_01_13B</a:t>
          </a:r>
          <a:r>
            <a:rPr lang="cs-CZ" sz="1700" kern="1200" smtClean="0"/>
            <a:t>_ 06_Horniny 2 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375492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Prezentace slouží k opakování vlastností </a:t>
            </a:r>
            <a:r>
              <a:rPr lang="cs-CZ" dirty="0" smtClean="0"/>
              <a:t>hornin. </a:t>
            </a:r>
            <a:r>
              <a:rPr lang="cs-CZ" dirty="0"/>
              <a:t>Žáci řeší hádanky na interaktivní tabuli.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97152"/>
            <a:ext cx="770485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</a:t>
            </a:r>
            <a:r>
              <a:rPr lang="cs-CZ" sz="2400" dirty="0" smtClean="0"/>
              <a:t>jakou horninu </a:t>
            </a:r>
            <a:r>
              <a:rPr lang="cs-CZ" sz="2400" dirty="0"/>
              <a:t>se jedná a jaké je </a:t>
            </a:r>
            <a:r>
              <a:rPr lang="cs-CZ" sz="2400" dirty="0" smtClean="0"/>
              <a:t>její </a:t>
            </a:r>
            <a:r>
              <a:rPr lang="cs-CZ" sz="2400" dirty="0"/>
              <a:t>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r>
              <a:rPr lang="cs-CZ" sz="1800" dirty="0" smtClean="0"/>
              <a:t>a) Hornina vznikla silnou přeměnou usazenin a žul, má šedou, hnědou nebo načervenalou barvu s výraznou páskovanou stavbou. Obsahuje křemen, slídu  a živce.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84784"/>
            <a:ext cx="3346450" cy="2303473"/>
          </a:xfrm>
        </p:spPr>
      </p:pic>
    </p:spTree>
    <p:extLst>
      <p:ext uri="{BB962C8B-B14F-4D97-AF65-F5344CB8AC3E}">
        <p14:creationId xmlns:p14="http://schemas.microsoft.com/office/powerpoint/2010/main" val="418713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372168"/>
            <a:ext cx="770485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b) </a:t>
            </a:r>
            <a:r>
              <a:rPr lang="cs-CZ" sz="1800" dirty="0" smtClean="0"/>
              <a:t>Hornina černé barvy, lesklá, hořlavá, vznikla ze stromovitých kapraďorostů v prvohorách.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8921" y="731838"/>
            <a:ext cx="1958657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372168"/>
            <a:ext cx="7560839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c) </a:t>
            </a:r>
            <a:r>
              <a:rPr lang="cs-CZ" sz="1800" dirty="0" smtClean="0"/>
              <a:t>Hornina vznikla ze schránek a koster mořských živočichů nebo srážením látek rozpuštěných ve vodě. Barva je bílá nebo nažloutlá, obsahuje kalcit, vyskytuje se v krasech.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8805" y="731838"/>
            <a:ext cx="2558890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365104"/>
            <a:ext cx="776624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d) </a:t>
            </a:r>
            <a:r>
              <a:rPr lang="cs-CZ" sz="1800" dirty="0" smtClean="0"/>
              <a:t>Nezpevněná hornina z velkých zaoblených zrn různých minerálů a hornin. Vyskytuje se především v korytech řek a na pobřeží moře.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018214"/>
            <a:ext cx="3346450" cy="2902284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365104"/>
            <a:ext cx="7694240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e)Hrubozrnná hornina, obsahuje křemen, živce a slídu, má bílošedou nebo načervenalou barvu. Typickou vlastností je kvádrovitá odlučnost.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940" y="731838"/>
            <a:ext cx="2672619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88620" indent="-342900">
              <a:buAutoNum type="alphaLcParenR"/>
            </a:pPr>
            <a:endParaRPr lang="cs-CZ" sz="1800" dirty="0" smtClean="0"/>
          </a:p>
          <a:p>
            <a:pPr marL="388620" indent="-342900">
              <a:buAutoNum type="alphaLcParenR"/>
            </a:pPr>
            <a:endParaRPr lang="cs-CZ" sz="1800" dirty="0"/>
          </a:p>
          <a:p>
            <a:pPr marL="388620" indent="-342900">
              <a:buAutoNum type="alphaLcParenR"/>
            </a:pPr>
            <a:r>
              <a:rPr lang="cs-CZ" sz="1800" dirty="0" smtClean="0"/>
              <a:t>Rula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Černé uhlí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Vápenec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Štěrk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Žula</a:t>
            </a:r>
          </a:p>
          <a:p>
            <a:pPr marL="388620" indent="-342900">
              <a:buAutoNum type="alphaLcParenR"/>
            </a:pPr>
            <a:endParaRPr lang="cs-CZ" sz="1800" dirty="0" smtClean="0"/>
          </a:p>
          <a:p>
            <a:pPr marL="388620" indent="-342900" algn="r">
              <a:buAutoNum type="alphaLcParenR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3578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Fotografie jsou z archívu autorky.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112</TotalTime>
  <Words>247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17</cp:revision>
  <dcterms:created xsi:type="dcterms:W3CDTF">2011-08-21T15:31:45Z</dcterms:created>
  <dcterms:modified xsi:type="dcterms:W3CDTF">2013-02-06T19:15:21Z</dcterms:modified>
</cp:coreProperties>
</file>