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2" r:id="rId5"/>
    <p:sldId id="261" r:id="rId6"/>
    <p:sldId id="259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VY_32_INOVACE_01_13B</a:t>
          </a:r>
          <a:r>
            <a:rPr lang="cs-CZ" smtClean="0"/>
            <a:t>_ 11_Vrásy </a:t>
          </a:r>
          <a:r>
            <a:rPr lang="cs-CZ" dirty="0" smtClean="0"/>
            <a:t>a zlomy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Jiřina Vlčková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VY_32_INOVACE_01_13B</a:t>
          </a:r>
          <a:r>
            <a:rPr lang="cs-CZ" sz="1500" kern="1200" smtClean="0"/>
            <a:t>_ 11_Vrásy </a:t>
          </a:r>
          <a:r>
            <a:rPr lang="cs-CZ" sz="1500" kern="1200" dirty="0" smtClean="0"/>
            <a:t>a zlomy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Přírodopis 9.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227335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2400" dirty="0" smtClean="0"/>
              <a:t>Prezentace slouží k opakování na konci hodiny nebo ke zkoušení probrané látky. Žáci řeší interaktivně </a:t>
            </a:r>
            <a:r>
              <a:rPr lang="cs-CZ" sz="2400" smtClean="0"/>
              <a:t>zadané úkoly.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229200"/>
            <a:ext cx="380580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Doplň názvy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556792"/>
            <a:ext cx="4535321" cy="3475037"/>
          </a:xfrm>
        </p:spPr>
      </p:pic>
    </p:spTree>
    <p:extLst>
      <p:ext uri="{BB962C8B-B14F-4D97-AF65-F5344CB8AC3E}">
        <p14:creationId xmlns:p14="http://schemas.microsoft.com/office/powerpoint/2010/main" val="421901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1124" y="404664"/>
            <a:ext cx="243765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Vrása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995499"/>
            <a:ext cx="4896544" cy="3475037"/>
          </a:xfrm>
        </p:spPr>
      </p:pic>
      <p:sp>
        <p:nvSpPr>
          <p:cNvPr id="5" name="Obdélník 4"/>
          <p:cNvSpPr/>
          <p:nvPr/>
        </p:nvSpPr>
        <p:spPr>
          <a:xfrm>
            <a:off x="2339751" y="4087163"/>
            <a:ext cx="2056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Sedlo - antiklinála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067944" y="2105434"/>
            <a:ext cx="2096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Koryto - synklinála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62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Určete typy vrás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05"/>
          <a:stretch/>
        </p:blipFill>
        <p:spPr>
          <a:xfrm>
            <a:off x="2411760" y="2060848"/>
            <a:ext cx="4567917" cy="3343275"/>
          </a:xfr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94806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33668" y="78194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Typy vrás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8" r="12634"/>
          <a:stretch/>
        </p:blipFill>
        <p:spPr>
          <a:xfrm>
            <a:off x="2267744" y="2132856"/>
            <a:ext cx="4778830" cy="3475037"/>
          </a:xfr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61463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Určete typy zlomů</a:t>
            </a:r>
            <a:endParaRPr lang="cs-CZ" sz="36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88840"/>
            <a:ext cx="6400800" cy="3246782"/>
          </a:xfrm>
        </p:spPr>
      </p:pic>
    </p:spTree>
    <p:extLst>
      <p:ext uri="{BB962C8B-B14F-4D97-AF65-F5344CB8AC3E}">
        <p14:creationId xmlns:p14="http://schemas.microsoft.com/office/powerpoint/2010/main" val="2740244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Zlomy</a:t>
            </a:r>
            <a:endParaRPr lang="cs-CZ" sz="36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276872"/>
            <a:ext cx="6400800" cy="3246782"/>
          </a:xfrm>
        </p:spPr>
      </p:pic>
    </p:spTree>
    <p:extLst>
      <p:ext uri="{BB962C8B-B14F-4D97-AF65-F5344CB8AC3E}">
        <p14:creationId xmlns:p14="http://schemas.microsoft.com/office/powerpoint/2010/main" val="342384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Doplňte názvy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88840"/>
            <a:ext cx="5418220" cy="3475037"/>
          </a:xfrm>
        </p:spPr>
      </p:pic>
    </p:spTree>
    <p:extLst>
      <p:ext uri="{BB962C8B-B14F-4D97-AF65-F5344CB8AC3E}">
        <p14:creationId xmlns:p14="http://schemas.microsoft.com/office/powerpoint/2010/main" val="288069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Několikanásobné zlomy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540" y="2133600"/>
            <a:ext cx="5415746" cy="3473450"/>
          </a:xfrm>
        </p:spPr>
      </p:pic>
    </p:spTree>
    <p:extLst>
      <p:ext uri="{BB962C8B-B14F-4D97-AF65-F5344CB8AC3E}">
        <p14:creationId xmlns:p14="http://schemas.microsoft.com/office/powerpoint/2010/main" val="3569373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2000" dirty="0" smtClean="0"/>
              <a:t>Všechny obrázky v prezentaci :</a:t>
            </a:r>
          </a:p>
          <a:p>
            <a:pPr marL="45720" indent="0">
              <a:buNone/>
            </a:pPr>
            <a:r>
              <a:rPr lang="cs-CZ" dirty="0"/>
              <a:t>ŠVECOVÁ; MATĚJKA. </a:t>
            </a:r>
            <a:r>
              <a:rPr lang="cs-CZ" i="1" dirty="0"/>
              <a:t>Přírodopis 9</a:t>
            </a:r>
            <a:r>
              <a:rPr lang="cs-CZ" dirty="0"/>
              <a:t>. Plzeň: Fraus, 2007, ISBN 978-80-7238-587-4.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</TotalTime>
  <Words>100</Words>
  <Application>Microsoft Office PowerPoint</Application>
  <PresentationFormat>Předvádění na obrazovce (4:3)</PresentationFormat>
  <Paragraphs>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Doplň názvy</vt:lpstr>
      <vt:lpstr>Vrása</vt:lpstr>
      <vt:lpstr>Určete typy vrás</vt:lpstr>
      <vt:lpstr>Typy vrás</vt:lpstr>
      <vt:lpstr>Určete typy zlomů</vt:lpstr>
      <vt:lpstr>Zlomy</vt:lpstr>
      <vt:lpstr>Doplňte názvy</vt:lpstr>
      <vt:lpstr>Několikanásobné zlomy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15</cp:revision>
  <dcterms:created xsi:type="dcterms:W3CDTF">2011-08-21T15:31:45Z</dcterms:created>
  <dcterms:modified xsi:type="dcterms:W3CDTF">2013-02-18T21:30:22Z</dcterms:modified>
</cp:coreProperties>
</file>