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63" r:id="rId6"/>
    <p:sldId id="264" r:id="rId7"/>
    <p:sldId id="260" r:id="rId8"/>
    <p:sldId id="265" r:id="rId9"/>
    <p:sldId id="261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8" autoAdjust="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VY_32_INOVACE_01_13B_09_Sopečná činnost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VY_32_INOVACE_01_13B_09_Sopečná činnost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Přírodopis 9.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961085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000" dirty="0"/>
              <a:t>Prezentace slouží k opakování na konci hodiny nebo </a:t>
            </a:r>
            <a:r>
              <a:rPr lang="cs-CZ" sz="2000" dirty="0" smtClean="0"/>
              <a:t>jako zápis probrané </a:t>
            </a:r>
            <a:r>
              <a:rPr lang="cs-CZ" sz="2000" dirty="0"/>
              <a:t>látky</a:t>
            </a:r>
            <a:r>
              <a:rPr lang="cs-CZ" sz="2000" dirty="0" smtClean="0"/>
              <a:t>. Chybějící pojmy doplňují žáci buď na interaktivní tabuli nebo přímo do svých sešitů.</a:t>
            </a:r>
            <a:endParaRPr lang="cs-CZ" sz="2000" dirty="0"/>
          </a:p>
          <a:p>
            <a:pPr marL="4572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44522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názvy částí sopky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102" y="692696"/>
            <a:ext cx="4965162" cy="3737413"/>
          </a:xfrm>
        </p:spPr>
      </p:pic>
      <p:cxnSp>
        <p:nvCxnSpPr>
          <p:cNvPr id="6" name="Přímá spojnice se šipkou 5"/>
          <p:cNvCxnSpPr/>
          <p:nvPr/>
        </p:nvCxnSpPr>
        <p:spPr>
          <a:xfrm flipV="1">
            <a:off x="3923928" y="1268760"/>
            <a:ext cx="3384376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7308304" y="1124744"/>
            <a:ext cx="7200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259632" y="4077072"/>
            <a:ext cx="2304256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67544" y="3933056"/>
            <a:ext cx="8640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1619672" y="1916832"/>
            <a:ext cx="2160240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1560" y="170080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932040" y="3212976"/>
            <a:ext cx="2376264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7308304" y="321297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165831" y="285203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SOPKA</a:t>
            </a:r>
            <a:endParaRPr lang="cs-CZ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695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51978" y="558924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Řešení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102" y="692696"/>
            <a:ext cx="4965162" cy="3737413"/>
          </a:xfrm>
        </p:spPr>
      </p:pic>
      <p:cxnSp>
        <p:nvCxnSpPr>
          <p:cNvPr id="6" name="Přímá spojnice se šipkou 5"/>
          <p:cNvCxnSpPr/>
          <p:nvPr/>
        </p:nvCxnSpPr>
        <p:spPr>
          <a:xfrm flipV="1">
            <a:off x="3923928" y="1268760"/>
            <a:ext cx="3384376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7308304" y="1124744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kráter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259632" y="4077072"/>
            <a:ext cx="2304256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67543" y="4293096"/>
            <a:ext cx="1698287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magmatický krb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1619672" y="1916832"/>
            <a:ext cx="2160240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1560" y="170080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komín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932040" y="3212976"/>
            <a:ext cx="2376264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7308304" y="3212976"/>
            <a:ext cx="12241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opečný kužel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65831" y="285203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SOPKA</a:t>
            </a:r>
            <a:endParaRPr lang="cs-CZ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613581"/>
            <a:ext cx="1512168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Průvodní jevy sopečné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činnosti 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2193708" cy="29249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457" y="764704"/>
            <a:ext cx="2880320" cy="21602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7" y="3825044"/>
            <a:ext cx="2784310" cy="208823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043608" y="4869160"/>
            <a:ext cx="1872208" cy="396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80453" y="3033293"/>
            <a:ext cx="2952328" cy="5397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55977" y="6093296"/>
            <a:ext cx="2880319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08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613581"/>
            <a:ext cx="1512168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Průvodní jevy sopečné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činnosti 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2193708" cy="29249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457" y="764704"/>
            <a:ext cx="2880320" cy="21602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7" y="3825044"/>
            <a:ext cx="2784310" cy="208823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043608" y="4869160"/>
            <a:ext cx="1872208" cy="396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Gejzíry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80453" y="3033293"/>
            <a:ext cx="2952328" cy="5397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Výrony plynů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55977" y="6093296"/>
            <a:ext cx="2880319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Bahenní sopky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55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733256"/>
            <a:ext cx="2058631" cy="646008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332656"/>
            <a:ext cx="6813376" cy="3873584"/>
          </a:xfrm>
        </p:spPr>
        <p:txBody>
          <a:bodyPr/>
          <a:lstStyle/>
          <a:p>
            <a:pPr marL="4572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Nejznámější evropské sopky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3216073" cy="222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87855"/>
            <a:ext cx="3432326" cy="2225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3933056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76056" y="458112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02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733256"/>
            <a:ext cx="2058631" cy="646008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332656"/>
            <a:ext cx="6813376" cy="3873584"/>
          </a:xfrm>
        </p:spPr>
        <p:txBody>
          <a:bodyPr/>
          <a:lstStyle/>
          <a:p>
            <a:pPr marL="4572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Nejznámější evropské sopky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3216073" cy="222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87855"/>
            <a:ext cx="3432326" cy="2225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3933056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Vesuv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458112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Etna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81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Zemi je asi 1400 sopek, nejvíce se jich nachází v tzv. ohnivém kruhu – na východním pobřeží…… a na západním pobřeží ……. U nás činné sopky nejsou, ale jejich výskyt na našem území dokazuje geotermální činnost v okolí …… ……, kde ji využívají v lázeňské léčbě. Sopečného původu jsou některé kopce v Čechách – například  ………….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ebo 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9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Zemi je asi 1400 sopek, nejvíce se jich nachází v tzv. ohnivém kruhu – na východním pobřeží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na západním pobřeží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Ameriky.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nás činné sopky nejsou, ale jejich výskyt na našem území dokazuje geotermální činnost v okolí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Karlových Varů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kde ji využívají v lázeňské léčbě. Sopečného původu jsou některé kopce v Čechách – například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Milešovka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ebo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Říp.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2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229200"/>
            <a:ext cx="6512511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FABRICIUS.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[online]. [cit. 28.12.2012]. Dostupný na WWW: http://upload.wikimedia.org/wikipedia/commons/thumb/7/70/Etna.png/640px-Etna.png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PASTORIUS.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[online]. [cit. 28.12.2012]. Dostupný na WWW: 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upload.wikimedia.org/wikipedia/commons/thumb/a/af/Vesuvius_from_plane.jpg/640px-Vesuvius_from_plane.jpg</a:t>
            </a:r>
          </a:p>
          <a:p>
            <a:pPr marL="4572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ŠVECOVÁ; MATĚJKA.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Přírodopis 9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Plzeň: Fraus, 2007, ISBN 978-80-7238-587-4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Ostatní fotografie jsou z archívu autorky.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163</TotalTime>
  <Words>294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Doplňte chybějící názvy částí sopky</vt:lpstr>
      <vt:lpstr>Řešení </vt:lpstr>
      <vt:lpstr>Doplňte </vt:lpstr>
      <vt:lpstr>Doplňte </vt:lpstr>
      <vt:lpstr>Doplňte</vt:lpstr>
      <vt:lpstr>Řešení</vt:lpstr>
      <vt:lpstr>Doplňte</vt:lpstr>
      <vt:lpstr>Doplňte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15</cp:revision>
  <dcterms:created xsi:type="dcterms:W3CDTF">2011-08-21T15:31:45Z</dcterms:created>
  <dcterms:modified xsi:type="dcterms:W3CDTF">2013-02-18T21:33:34Z</dcterms:modified>
</cp:coreProperties>
</file>