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3" r:id="rId3"/>
    <p:sldId id="262" r:id="rId4"/>
    <p:sldId id="260" r:id="rId5"/>
    <p:sldId id="258" r:id="rId6"/>
    <p:sldId id="257" r:id="rId7"/>
    <p:sldId id="259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HRY S RÝMY,ZIMA </a:t>
          </a:r>
          <a:r>
            <a:rPr lang="cs-CZ" sz="2000" dirty="0" smtClean="0"/>
            <a:t>ČARUJE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AACAC8-0774-4081-8FF8-B399DE531904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35BC33-C2C8-4E2B-9B6F-D9BB5EAEDAEC}" type="presOf" srcId="{D8197B8C-B260-4A16-BDF4-0947B075E274}" destId="{25B08C86-7E15-44DC-BE7F-FFB55DD49D12}" srcOrd="0" destOrd="0" presId="urn:microsoft.com/office/officeart/2005/8/layout/target3"/>
    <dgm:cxn modelId="{1F10F274-3298-416E-BA1B-E21BA5E78C9F}" type="presOf" srcId="{D1B46980-6531-4606-95E6-44980827E919}" destId="{2BE915AB-18AA-4053-B92C-3BFC9ED204BB}" srcOrd="1" destOrd="0" presId="urn:microsoft.com/office/officeart/2005/8/layout/target3"/>
    <dgm:cxn modelId="{C3D21C90-DE35-44CC-8E78-A97605F3ECF1}" type="presOf" srcId="{B651F6E3-6281-48DB-9319-2AEAFDAE7572}" destId="{619D679B-A015-4ECF-8348-D1034C574F40}" srcOrd="0" destOrd="0" presId="urn:microsoft.com/office/officeart/2005/8/layout/target3"/>
    <dgm:cxn modelId="{3194B52E-283B-4B1E-818D-678289961289}" type="presOf" srcId="{D1D4F407-5343-4D3F-B5B9-D407B03CAEB4}" destId="{D005CE8C-CC26-4C3E-AC11-E15060ECD759}" srcOrd="0" destOrd="0" presId="urn:microsoft.com/office/officeart/2005/8/layout/target3"/>
    <dgm:cxn modelId="{44D7DEE9-A984-41A4-9B24-01F83569BE8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9F3C7D-96D5-4D82-91FC-4FB8BF756626}" type="presOf" srcId="{757F3AB3-0718-4624-B441-E567A8F0AB56}" destId="{333A1088-737F-45CB-B68E-254E46348037}" srcOrd="0" destOrd="0" presId="urn:microsoft.com/office/officeart/2005/8/layout/target3"/>
    <dgm:cxn modelId="{6FAC3F12-9E32-4089-9B43-351BA912B92F}" type="presOf" srcId="{D1D4F407-5343-4D3F-B5B9-D407B03CAEB4}" destId="{AED2198E-93D5-4001-81B4-73124B309672}" srcOrd="1" destOrd="0" presId="urn:microsoft.com/office/officeart/2005/8/layout/target3"/>
    <dgm:cxn modelId="{46CDF8E9-D2A2-416D-A491-89C9C0FCA8F2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37CAB9-941D-412F-8A84-0B6A5C4633BB}" type="presParOf" srcId="{333A1088-737F-45CB-B68E-254E46348037}" destId="{F5ABB229-8D3B-4694-996A-96F23CF14429}" srcOrd="0" destOrd="0" presId="urn:microsoft.com/office/officeart/2005/8/layout/target3"/>
    <dgm:cxn modelId="{4DC3E6CE-1C09-497E-89D3-67A085C7B997}" type="presParOf" srcId="{333A1088-737F-45CB-B68E-254E46348037}" destId="{F41139FD-01EE-4571-8B17-4FB00FC51163}" srcOrd="1" destOrd="0" presId="urn:microsoft.com/office/officeart/2005/8/layout/target3"/>
    <dgm:cxn modelId="{EF4105A1-97D9-4805-A8D0-AE3B895820CE}" type="presParOf" srcId="{333A1088-737F-45CB-B68E-254E46348037}" destId="{D005CE8C-CC26-4C3E-AC11-E15060ECD759}" srcOrd="2" destOrd="0" presId="urn:microsoft.com/office/officeart/2005/8/layout/target3"/>
    <dgm:cxn modelId="{D70BB4E5-DCE5-4F24-A249-1E1AF6D3482B}" type="presParOf" srcId="{333A1088-737F-45CB-B68E-254E46348037}" destId="{2C702D82-9B77-49B7-9568-BB8EB47C3372}" srcOrd="3" destOrd="0" presId="urn:microsoft.com/office/officeart/2005/8/layout/target3"/>
    <dgm:cxn modelId="{1AF663A1-56DB-4BA6-AFD0-908F5D8E6120}" type="presParOf" srcId="{333A1088-737F-45CB-B68E-254E46348037}" destId="{A52A0455-90FF-4808-ABD0-F02540D31D5A}" srcOrd="4" destOrd="0" presId="urn:microsoft.com/office/officeart/2005/8/layout/target3"/>
    <dgm:cxn modelId="{EF04D4C1-2D2F-4AE0-BA54-BD518610DC60}" type="presParOf" srcId="{333A1088-737F-45CB-B68E-254E46348037}" destId="{6140AFEC-043D-4C43-A2F9-D0F5331DF3A3}" srcOrd="5" destOrd="0" presId="urn:microsoft.com/office/officeart/2005/8/layout/target3"/>
    <dgm:cxn modelId="{58541887-A17A-4309-883D-EDC92064D971}" type="presParOf" srcId="{333A1088-737F-45CB-B68E-254E46348037}" destId="{9358AC05-5D7D-4327-9F80-1AD486AEA664}" srcOrd="6" destOrd="0" presId="urn:microsoft.com/office/officeart/2005/8/layout/target3"/>
    <dgm:cxn modelId="{D706EDAA-9A3B-4879-A867-22534DF7D5CD}" type="presParOf" srcId="{333A1088-737F-45CB-B68E-254E46348037}" destId="{313FC574-E1CD-4FB4-B054-0B805CE0447D}" srcOrd="7" destOrd="0" presId="urn:microsoft.com/office/officeart/2005/8/layout/target3"/>
    <dgm:cxn modelId="{ECD259E1-62EB-46F5-A312-1EBC80BFF4C6}" type="presParOf" srcId="{333A1088-737F-45CB-B68E-254E46348037}" destId="{619D679B-A015-4ECF-8348-D1034C574F40}" srcOrd="8" destOrd="0" presId="urn:microsoft.com/office/officeart/2005/8/layout/target3"/>
    <dgm:cxn modelId="{C28612C5-E4C8-422D-9E61-614FD3947837}" type="presParOf" srcId="{333A1088-737F-45CB-B68E-254E46348037}" destId="{322283A8-4A27-4CDA-BAE3-F381106A9174}" srcOrd="9" destOrd="0" presId="urn:microsoft.com/office/officeart/2005/8/layout/target3"/>
    <dgm:cxn modelId="{2115D631-5A6A-4AEF-AF22-FCEF6041D4AB}" type="presParOf" srcId="{333A1088-737F-45CB-B68E-254E46348037}" destId="{FFC9F71D-1B4F-4AD9-A4A6-86ADEFC8AF5C}" srcOrd="10" destOrd="0" presId="urn:microsoft.com/office/officeart/2005/8/layout/target3"/>
    <dgm:cxn modelId="{FA33C11A-1D03-4529-B2DE-648CEF6BD889}" type="presParOf" srcId="{333A1088-737F-45CB-B68E-254E46348037}" destId="{25B08C86-7E15-44DC-BE7F-FFB55DD49D12}" srcOrd="11" destOrd="0" presId="urn:microsoft.com/office/officeart/2005/8/layout/target3"/>
    <dgm:cxn modelId="{4D945FBA-1D7F-4A1D-A1C1-1E187A521E9C}" type="presParOf" srcId="{333A1088-737F-45CB-B68E-254E46348037}" destId="{AED2198E-93D5-4001-81B4-73124B309672}" srcOrd="12" destOrd="0" presId="urn:microsoft.com/office/officeart/2005/8/layout/target3"/>
    <dgm:cxn modelId="{B6453D89-7E41-437F-A9B6-D20B4D3C30D6}" type="presParOf" srcId="{333A1088-737F-45CB-B68E-254E46348037}" destId="{2BE915AB-18AA-4053-B92C-3BFC9ED204BB}" srcOrd="13" destOrd="0" presId="urn:microsoft.com/office/officeart/2005/8/layout/target3"/>
    <dgm:cxn modelId="{3847C329-FA98-49C2-8FE7-EE5783D33BE9}" type="presParOf" srcId="{333A1088-737F-45CB-B68E-254E46348037}" destId="{6BB5E863-4638-4E1D-BFDE-399D028AC4ED}" srcOrd="14" destOrd="0" presId="urn:microsoft.com/office/officeart/2005/8/layout/target3"/>
    <dgm:cxn modelId="{FEF14F03-4C91-4647-A50E-8EF9F7778F2B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A3845F-AC1F-420B-B55C-57E4F8246554}" type="doc">
      <dgm:prSet loTypeId="urn:microsoft.com/office/officeart/2005/8/layout/radial1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90CF7D54-B095-4E8D-B1EC-13FDAEAEACFC}">
      <dgm:prSet phldrT="[Text]"/>
      <dgm:spPr>
        <a:solidFill>
          <a:schemeClr val="accent1"/>
        </a:solidFill>
        <a:ln>
          <a:solidFill>
            <a:schemeClr val="tx1"/>
          </a:solidFill>
        </a:ln>
        <a:effectLst>
          <a:glow rad="1397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F20BA9B6-E63F-47D6-A45E-EEBB16C536AF}" type="parTrans" cxnId="{FBB30648-45B2-46A7-ACBC-84525245B523}">
      <dgm:prSet/>
      <dgm:spPr/>
      <dgm:t>
        <a:bodyPr/>
        <a:lstStyle/>
        <a:p>
          <a:endParaRPr lang="cs-CZ"/>
        </a:p>
      </dgm:t>
    </dgm:pt>
    <dgm:pt modelId="{6986B17A-E7FA-41D6-814E-46F375AD20F2}" type="sibTrans" cxnId="{FBB30648-45B2-46A7-ACBC-84525245B523}">
      <dgm:prSet/>
      <dgm:spPr/>
      <dgm:t>
        <a:bodyPr/>
        <a:lstStyle/>
        <a:p>
          <a:endParaRPr lang="cs-CZ"/>
        </a:p>
      </dgm:t>
    </dgm:pt>
    <dgm:pt modelId="{27E36CE9-4A67-4E2C-91BD-A0C24D0068EA}">
      <dgm:prSet phldrT="[Text]"/>
      <dgm:spPr>
        <a:solidFill>
          <a:schemeClr val="accent2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sporty</a:t>
          </a:r>
          <a:endParaRPr lang="cs-CZ" dirty="0"/>
        </a:p>
      </dgm:t>
    </dgm:pt>
    <dgm:pt modelId="{8DF751CB-FE22-4134-BE5E-E8EBA3B631F2}" type="parTrans" cxnId="{2412E3D7-D674-47BB-8864-ECB6A6E3CEE6}">
      <dgm:prSet/>
      <dgm:spPr/>
      <dgm:t>
        <a:bodyPr/>
        <a:lstStyle/>
        <a:p>
          <a:endParaRPr lang="cs-CZ"/>
        </a:p>
      </dgm:t>
    </dgm:pt>
    <dgm:pt modelId="{EA6766C2-7A77-48D0-9121-7EE9178A0077}" type="sibTrans" cxnId="{2412E3D7-D674-47BB-8864-ECB6A6E3CEE6}">
      <dgm:prSet/>
      <dgm:spPr/>
      <dgm:t>
        <a:bodyPr/>
        <a:lstStyle/>
        <a:p>
          <a:endParaRPr lang="cs-CZ"/>
        </a:p>
      </dgm:t>
    </dgm:pt>
    <dgm:pt modelId="{8CD7FEC7-59FF-4E1D-A1AE-B0337D4A2727}">
      <dgm:prSet phldrT="[Text]"/>
      <dgm:spPr>
        <a:solidFill>
          <a:schemeClr val="bg2">
            <a:lumMod val="9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smtClean="0"/>
            <a:t>zimní </a:t>
          </a:r>
          <a:r>
            <a:rPr lang="cs-CZ" dirty="0" smtClean="0"/>
            <a:t>radovánky</a:t>
          </a:r>
          <a:endParaRPr lang="cs-CZ" dirty="0"/>
        </a:p>
      </dgm:t>
    </dgm:pt>
    <dgm:pt modelId="{9EE0734F-6778-4674-914E-A1F59A7F2EB4}" type="parTrans" cxnId="{13A21742-EB6F-40C9-A34B-A1D585ED8393}">
      <dgm:prSet/>
      <dgm:spPr/>
      <dgm:t>
        <a:bodyPr/>
        <a:lstStyle/>
        <a:p>
          <a:endParaRPr lang="cs-CZ"/>
        </a:p>
      </dgm:t>
    </dgm:pt>
    <dgm:pt modelId="{8E69B477-2C81-4133-B560-F25386E29317}" type="sibTrans" cxnId="{13A21742-EB6F-40C9-A34B-A1D585ED8393}">
      <dgm:prSet/>
      <dgm:spPr/>
      <dgm:t>
        <a:bodyPr/>
        <a:lstStyle/>
        <a:p>
          <a:endParaRPr lang="cs-CZ"/>
        </a:p>
      </dgm:t>
    </dgm:pt>
    <dgm:pt modelId="{F4A68125-E708-4016-9A13-34A8F2D785A5}">
      <dgm:prSet phldrT="[Text]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prázdniny</a:t>
          </a:r>
          <a:endParaRPr lang="cs-CZ" dirty="0"/>
        </a:p>
      </dgm:t>
    </dgm:pt>
    <dgm:pt modelId="{47FCE766-EE21-43B6-B12F-14001ED03F39}" type="parTrans" cxnId="{1A4424E2-0E8B-42B0-A6C2-DB27CD188A03}">
      <dgm:prSet/>
      <dgm:spPr/>
      <dgm:t>
        <a:bodyPr/>
        <a:lstStyle/>
        <a:p>
          <a:endParaRPr lang="cs-CZ"/>
        </a:p>
      </dgm:t>
    </dgm:pt>
    <dgm:pt modelId="{4DAD2CE5-BFE1-4EB1-8A5D-7833A7BDD3FB}" type="sibTrans" cxnId="{1A4424E2-0E8B-42B0-A6C2-DB27CD188A03}">
      <dgm:prSet/>
      <dgm:spPr/>
      <dgm:t>
        <a:bodyPr/>
        <a:lstStyle/>
        <a:p>
          <a:endParaRPr lang="cs-CZ"/>
        </a:p>
      </dgm:t>
    </dgm:pt>
    <dgm:pt modelId="{0917FE46-84A4-44A8-89C0-5F7EE27BC682}">
      <dgm:prSet phldrT="[Text]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svátky</a:t>
          </a:r>
          <a:endParaRPr lang="cs-CZ" dirty="0"/>
        </a:p>
      </dgm:t>
    </dgm:pt>
    <dgm:pt modelId="{1F3E17E9-6010-418C-9F8E-81DFA25DBEFD}" type="parTrans" cxnId="{5E647269-5AE0-4CD5-A618-D9C7401DE775}">
      <dgm:prSet/>
      <dgm:spPr/>
      <dgm:t>
        <a:bodyPr/>
        <a:lstStyle/>
        <a:p>
          <a:endParaRPr lang="cs-CZ"/>
        </a:p>
      </dgm:t>
    </dgm:pt>
    <dgm:pt modelId="{948C8229-F603-49E8-95BA-FC31C7A57A2F}" type="sibTrans" cxnId="{5E647269-5AE0-4CD5-A618-D9C7401DE775}">
      <dgm:prSet/>
      <dgm:spPr/>
      <dgm:t>
        <a:bodyPr/>
        <a:lstStyle/>
        <a:p>
          <a:endParaRPr lang="cs-CZ"/>
        </a:p>
      </dgm:t>
    </dgm:pt>
    <dgm:pt modelId="{6F45A231-551F-4582-B657-46A4FA156078}">
      <dgm:prSet/>
      <dgm:spPr>
        <a:solidFill>
          <a:schemeClr val="accent1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>
              <a:ea typeface="Calibri"/>
              <a:cs typeface="Times New Roman"/>
            </a:rPr>
            <a:t>sníh</a:t>
          </a:r>
          <a:endParaRPr lang="cs-CZ" dirty="0">
            <a:ea typeface="Calibri"/>
            <a:cs typeface="Times New Roman"/>
          </a:endParaRPr>
        </a:p>
      </dgm:t>
    </dgm:pt>
    <dgm:pt modelId="{8F69D0C5-450A-4087-BCBE-A60844BD1671}" type="parTrans" cxnId="{283566BD-5560-4938-8061-5AA17437C8E3}">
      <dgm:prSet/>
      <dgm:spPr/>
      <dgm:t>
        <a:bodyPr/>
        <a:lstStyle/>
        <a:p>
          <a:endParaRPr lang="cs-CZ"/>
        </a:p>
      </dgm:t>
    </dgm:pt>
    <dgm:pt modelId="{DED746C2-658A-41F2-BD59-AA20B1CBCBA9}" type="sibTrans" cxnId="{283566BD-5560-4938-8061-5AA17437C8E3}">
      <dgm:prSet/>
      <dgm:spPr/>
      <dgm:t>
        <a:bodyPr/>
        <a:lstStyle/>
        <a:p>
          <a:endParaRPr lang="cs-CZ"/>
        </a:p>
      </dgm:t>
    </dgm:pt>
    <dgm:pt modelId="{FEC957F1-64A3-4AD5-9B98-080F2C1D296B}">
      <dgm:prSet/>
      <dgm:spPr>
        <a:solidFill>
          <a:schemeClr val="tx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>
              <a:ea typeface="Calibri"/>
              <a:cs typeface="Times New Roman"/>
            </a:rPr>
            <a:t>měsíce</a:t>
          </a:r>
          <a:endParaRPr lang="cs-CZ" dirty="0">
            <a:ea typeface="Calibri"/>
            <a:cs typeface="Times New Roman"/>
          </a:endParaRPr>
        </a:p>
      </dgm:t>
    </dgm:pt>
    <dgm:pt modelId="{DE1E6AA1-DF3C-46C0-8D28-1685C91E97C1}" type="parTrans" cxnId="{F310A81C-5295-4532-9508-3F025E9538FE}">
      <dgm:prSet/>
      <dgm:spPr/>
      <dgm:t>
        <a:bodyPr/>
        <a:lstStyle/>
        <a:p>
          <a:endParaRPr lang="cs-CZ"/>
        </a:p>
      </dgm:t>
    </dgm:pt>
    <dgm:pt modelId="{7AAA8700-668D-4939-8036-6DE61C00EB95}" type="sibTrans" cxnId="{F310A81C-5295-4532-9508-3F025E9538FE}">
      <dgm:prSet/>
      <dgm:spPr/>
      <dgm:t>
        <a:bodyPr/>
        <a:lstStyle/>
        <a:p>
          <a:endParaRPr lang="cs-CZ"/>
        </a:p>
      </dgm:t>
    </dgm:pt>
    <dgm:pt modelId="{C9932DF7-8653-4D2C-A8C4-4A4B4F204A13}" type="pres">
      <dgm:prSet presAssocID="{48A3845F-AC1F-420B-B55C-57E4F8246554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520715-97AC-4D36-AAE6-D0302196501A}" type="pres">
      <dgm:prSet presAssocID="{90CF7D54-B095-4E8D-B1EC-13FDAEAEACFC}" presName="centerShape" presStyleLbl="node0" presStyleIdx="0" presStyleCnt="1" custScaleX="140117" custScaleY="140117"/>
      <dgm:spPr/>
      <dgm:t>
        <a:bodyPr/>
        <a:lstStyle/>
        <a:p>
          <a:endParaRPr lang="cs-CZ"/>
        </a:p>
      </dgm:t>
    </dgm:pt>
    <dgm:pt modelId="{458955F8-737D-446E-9DB8-6459B36DBACE}" type="pres">
      <dgm:prSet presAssocID="{8DF751CB-FE22-4134-BE5E-E8EBA3B631F2}" presName="Name9" presStyleLbl="parChTrans1D2" presStyleIdx="0" presStyleCnt="6"/>
      <dgm:spPr/>
      <dgm:t>
        <a:bodyPr/>
        <a:lstStyle/>
        <a:p>
          <a:endParaRPr lang="cs-CZ"/>
        </a:p>
      </dgm:t>
    </dgm:pt>
    <dgm:pt modelId="{84B0A6FF-930A-4958-8285-468280FE3C8D}" type="pres">
      <dgm:prSet presAssocID="{8DF751CB-FE22-4134-BE5E-E8EBA3B631F2}" presName="connTx" presStyleLbl="parChTrans1D2" presStyleIdx="0" presStyleCnt="6"/>
      <dgm:spPr/>
      <dgm:t>
        <a:bodyPr/>
        <a:lstStyle/>
        <a:p>
          <a:endParaRPr lang="cs-CZ"/>
        </a:p>
      </dgm:t>
    </dgm:pt>
    <dgm:pt modelId="{220104D9-6A43-436F-AD0B-1E05B7C0798E}" type="pres">
      <dgm:prSet presAssocID="{27E36CE9-4A67-4E2C-91BD-A0C24D0068EA}" presName="node" presStyleLbl="node1" presStyleIdx="0" presStyleCnt="6" custRadScaleRad="101125" custRadScaleInc="-49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B4B11-15A7-4388-9524-CB213E777681}" type="pres">
      <dgm:prSet presAssocID="{9EE0734F-6778-4674-914E-A1F59A7F2EB4}" presName="Name9" presStyleLbl="parChTrans1D2" presStyleIdx="1" presStyleCnt="6"/>
      <dgm:spPr/>
      <dgm:t>
        <a:bodyPr/>
        <a:lstStyle/>
        <a:p>
          <a:endParaRPr lang="cs-CZ"/>
        </a:p>
      </dgm:t>
    </dgm:pt>
    <dgm:pt modelId="{2709AB12-EC83-4AE3-BBA9-A6AFD82CE4A4}" type="pres">
      <dgm:prSet presAssocID="{9EE0734F-6778-4674-914E-A1F59A7F2EB4}" presName="connTx" presStyleLbl="parChTrans1D2" presStyleIdx="1" presStyleCnt="6"/>
      <dgm:spPr/>
      <dgm:t>
        <a:bodyPr/>
        <a:lstStyle/>
        <a:p>
          <a:endParaRPr lang="cs-CZ"/>
        </a:p>
      </dgm:t>
    </dgm:pt>
    <dgm:pt modelId="{740E0D7E-8775-4E82-B662-72AADEC9AAC5}" type="pres">
      <dgm:prSet presAssocID="{8CD7FEC7-59FF-4E1D-A1AE-B0337D4A2727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9BDD2E-4CE5-4527-B842-E7834F21088D}" type="pres">
      <dgm:prSet presAssocID="{47FCE766-EE21-43B6-B12F-14001ED03F39}" presName="Name9" presStyleLbl="parChTrans1D2" presStyleIdx="2" presStyleCnt="6"/>
      <dgm:spPr/>
      <dgm:t>
        <a:bodyPr/>
        <a:lstStyle/>
        <a:p>
          <a:endParaRPr lang="cs-CZ"/>
        </a:p>
      </dgm:t>
    </dgm:pt>
    <dgm:pt modelId="{D8240C03-4857-40F7-81A4-C267187483CB}" type="pres">
      <dgm:prSet presAssocID="{47FCE766-EE21-43B6-B12F-14001ED03F39}" presName="connTx" presStyleLbl="parChTrans1D2" presStyleIdx="2" presStyleCnt="6"/>
      <dgm:spPr/>
      <dgm:t>
        <a:bodyPr/>
        <a:lstStyle/>
        <a:p>
          <a:endParaRPr lang="cs-CZ"/>
        </a:p>
      </dgm:t>
    </dgm:pt>
    <dgm:pt modelId="{A9C6D34E-5896-4D20-80A3-404681BFB256}" type="pres">
      <dgm:prSet presAssocID="{F4A68125-E708-4016-9A13-34A8F2D785A5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E19D03-CFB2-409C-98F9-98F5879FBED7}" type="pres">
      <dgm:prSet presAssocID="{1F3E17E9-6010-418C-9F8E-81DFA25DBEFD}" presName="Name9" presStyleLbl="parChTrans1D2" presStyleIdx="3" presStyleCnt="6"/>
      <dgm:spPr/>
      <dgm:t>
        <a:bodyPr/>
        <a:lstStyle/>
        <a:p>
          <a:endParaRPr lang="cs-CZ"/>
        </a:p>
      </dgm:t>
    </dgm:pt>
    <dgm:pt modelId="{47ED23B1-8E5A-455B-A0DE-1CB4F5B12D22}" type="pres">
      <dgm:prSet presAssocID="{1F3E17E9-6010-418C-9F8E-81DFA25DBEFD}" presName="connTx" presStyleLbl="parChTrans1D2" presStyleIdx="3" presStyleCnt="6"/>
      <dgm:spPr/>
      <dgm:t>
        <a:bodyPr/>
        <a:lstStyle/>
        <a:p>
          <a:endParaRPr lang="cs-CZ"/>
        </a:p>
      </dgm:t>
    </dgm:pt>
    <dgm:pt modelId="{B7B25549-7961-45D6-94C4-A84EFB656DB7}" type="pres">
      <dgm:prSet presAssocID="{0917FE46-84A4-44A8-89C0-5F7EE27BC682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D5B446-F975-4872-AA80-CF421680EF93}" type="pres">
      <dgm:prSet presAssocID="{8F69D0C5-450A-4087-BCBE-A60844BD1671}" presName="Name9" presStyleLbl="parChTrans1D2" presStyleIdx="4" presStyleCnt="6"/>
      <dgm:spPr/>
      <dgm:t>
        <a:bodyPr/>
        <a:lstStyle/>
        <a:p>
          <a:endParaRPr lang="cs-CZ"/>
        </a:p>
      </dgm:t>
    </dgm:pt>
    <dgm:pt modelId="{323306EB-46B6-4433-B6A9-4E57BD7D75ED}" type="pres">
      <dgm:prSet presAssocID="{8F69D0C5-450A-4087-BCBE-A60844BD1671}" presName="connTx" presStyleLbl="parChTrans1D2" presStyleIdx="4" presStyleCnt="6"/>
      <dgm:spPr/>
      <dgm:t>
        <a:bodyPr/>
        <a:lstStyle/>
        <a:p>
          <a:endParaRPr lang="cs-CZ"/>
        </a:p>
      </dgm:t>
    </dgm:pt>
    <dgm:pt modelId="{5B3D3041-762B-4DED-A4B4-E232A6CEE34D}" type="pres">
      <dgm:prSet presAssocID="{6F45A231-551F-4582-B657-46A4FA156078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9836C3-41E6-4E71-AADC-85B962B3C9E9}" type="pres">
      <dgm:prSet presAssocID="{DE1E6AA1-DF3C-46C0-8D28-1685C91E97C1}" presName="Name9" presStyleLbl="parChTrans1D2" presStyleIdx="5" presStyleCnt="6"/>
      <dgm:spPr/>
      <dgm:t>
        <a:bodyPr/>
        <a:lstStyle/>
        <a:p>
          <a:endParaRPr lang="cs-CZ"/>
        </a:p>
      </dgm:t>
    </dgm:pt>
    <dgm:pt modelId="{B15BB679-DABD-49A4-8D8D-4978DEB3DC67}" type="pres">
      <dgm:prSet presAssocID="{DE1E6AA1-DF3C-46C0-8D28-1685C91E97C1}" presName="connTx" presStyleLbl="parChTrans1D2" presStyleIdx="5" presStyleCnt="6"/>
      <dgm:spPr/>
      <dgm:t>
        <a:bodyPr/>
        <a:lstStyle/>
        <a:p>
          <a:endParaRPr lang="cs-CZ"/>
        </a:p>
      </dgm:t>
    </dgm:pt>
    <dgm:pt modelId="{3EDEE368-0A58-44DC-8AD0-C9BD82488886}" type="pres">
      <dgm:prSet presAssocID="{FEC957F1-64A3-4AD5-9B98-080F2C1D296B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701469-3D6B-4A7C-9478-5D15E685CC73}" type="presOf" srcId="{8F69D0C5-450A-4087-BCBE-A60844BD1671}" destId="{323306EB-46B6-4433-B6A9-4E57BD7D75ED}" srcOrd="1" destOrd="0" presId="urn:microsoft.com/office/officeart/2005/8/layout/radial1"/>
    <dgm:cxn modelId="{1A4424E2-0E8B-42B0-A6C2-DB27CD188A03}" srcId="{90CF7D54-B095-4E8D-B1EC-13FDAEAEACFC}" destId="{F4A68125-E708-4016-9A13-34A8F2D785A5}" srcOrd="2" destOrd="0" parTransId="{47FCE766-EE21-43B6-B12F-14001ED03F39}" sibTransId="{4DAD2CE5-BFE1-4EB1-8A5D-7833A7BDD3FB}"/>
    <dgm:cxn modelId="{3B4F5B6E-8B31-4B07-94C4-7683E0ABB9E5}" type="presOf" srcId="{8DF751CB-FE22-4134-BE5E-E8EBA3B631F2}" destId="{84B0A6FF-930A-4958-8285-468280FE3C8D}" srcOrd="1" destOrd="0" presId="urn:microsoft.com/office/officeart/2005/8/layout/radial1"/>
    <dgm:cxn modelId="{13A21742-EB6F-40C9-A34B-A1D585ED8393}" srcId="{90CF7D54-B095-4E8D-B1EC-13FDAEAEACFC}" destId="{8CD7FEC7-59FF-4E1D-A1AE-B0337D4A2727}" srcOrd="1" destOrd="0" parTransId="{9EE0734F-6778-4674-914E-A1F59A7F2EB4}" sibTransId="{8E69B477-2C81-4133-B560-F25386E29317}"/>
    <dgm:cxn modelId="{F2C6078B-5673-4693-A60B-6E17AD1BBFA1}" type="presOf" srcId="{1F3E17E9-6010-418C-9F8E-81DFA25DBEFD}" destId="{25E19D03-CFB2-409C-98F9-98F5879FBED7}" srcOrd="0" destOrd="0" presId="urn:microsoft.com/office/officeart/2005/8/layout/radial1"/>
    <dgm:cxn modelId="{FBB30648-45B2-46A7-ACBC-84525245B523}" srcId="{48A3845F-AC1F-420B-B55C-57E4F8246554}" destId="{90CF7D54-B095-4E8D-B1EC-13FDAEAEACFC}" srcOrd="0" destOrd="0" parTransId="{F20BA9B6-E63F-47D6-A45E-EEBB16C536AF}" sibTransId="{6986B17A-E7FA-41D6-814E-46F375AD20F2}"/>
    <dgm:cxn modelId="{91A7477F-9907-4EE8-8699-4AB148EF9C57}" type="presOf" srcId="{8F69D0C5-450A-4087-BCBE-A60844BD1671}" destId="{BED5B446-F975-4872-AA80-CF421680EF93}" srcOrd="0" destOrd="0" presId="urn:microsoft.com/office/officeart/2005/8/layout/radial1"/>
    <dgm:cxn modelId="{F310A81C-5295-4532-9508-3F025E9538FE}" srcId="{90CF7D54-B095-4E8D-B1EC-13FDAEAEACFC}" destId="{FEC957F1-64A3-4AD5-9B98-080F2C1D296B}" srcOrd="5" destOrd="0" parTransId="{DE1E6AA1-DF3C-46C0-8D28-1685C91E97C1}" sibTransId="{7AAA8700-668D-4939-8036-6DE61C00EB95}"/>
    <dgm:cxn modelId="{4F65A9E2-2B0D-4643-B189-C4A5AE707735}" type="presOf" srcId="{8DF751CB-FE22-4134-BE5E-E8EBA3B631F2}" destId="{458955F8-737D-446E-9DB8-6459B36DBACE}" srcOrd="0" destOrd="0" presId="urn:microsoft.com/office/officeart/2005/8/layout/radial1"/>
    <dgm:cxn modelId="{FA6D55D7-58F5-4965-BA51-961540D1140B}" type="presOf" srcId="{DE1E6AA1-DF3C-46C0-8D28-1685C91E97C1}" destId="{A69836C3-41E6-4E71-AADC-85B962B3C9E9}" srcOrd="0" destOrd="0" presId="urn:microsoft.com/office/officeart/2005/8/layout/radial1"/>
    <dgm:cxn modelId="{283566BD-5560-4938-8061-5AA17437C8E3}" srcId="{90CF7D54-B095-4E8D-B1EC-13FDAEAEACFC}" destId="{6F45A231-551F-4582-B657-46A4FA156078}" srcOrd="4" destOrd="0" parTransId="{8F69D0C5-450A-4087-BCBE-A60844BD1671}" sibTransId="{DED746C2-658A-41F2-BD59-AA20B1CBCBA9}"/>
    <dgm:cxn modelId="{FE6B7261-B0A5-4CDD-AE4B-AD8DB2A1B8C2}" type="presOf" srcId="{90CF7D54-B095-4E8D-B1EC-13FDAEAEACFC}" destId="{97520715-97AC-4D36-AAE6-D0302196501A}" srcOrd="0" destOrd="0" presId="urn:microsoft.com/office/officeart/2005/8/layout/radial1"/>
    <dgm:cxn modelId="{01A27B5B-77B6-4870-9FD7-E728E935C268}" type="presOf" srcId="{48A3845F-AC1F-420B-B55C-57E4F8246554}" destId="{C9932DF7-8653-4D2C-A8C4-4A4B4F204A13}" srcOrd="0" destOrd="0" presId="urn:microsoft.com/office/officeart/2005/8/layout/radial1"/>
    <dgm:cxn modelId="{E4373F7F-0D6D-44DD-9C70-A2FD6B5D6ACB}" type="presOf" srcId="{9EE0734F-6778-4674-914E-A1F59A7F2EB4}" destId="{801B4B11-15A7-4388-9524-CB213E777681}" srcOrd="0" destOrd="0" presId="urn:microsoft.com/office/officeart/2005/8/layout/radial1"/>
    <dgm:cxn modelId="{5E647269-5AE0-4CD5-A618-D9C7401DE775}" srcId="{90CF7D54-B095-4E8D-B1EC-13FDAEAEACFC}" destId="{0917FE46-84A4-44A8-89C0-5F7EE27BC682}" srcOrd="3" destOrd="0" parTransId="{1F3E17E9-6010-418C-9F8E-81DFA25DBEFD}" sibTransId="{948C8229-F603-49E8-95BA-FC31C7A57A2F}"/>
    <dgm:cxn modelId="{A17C2E8A-ACFF-4827-9340-BE8EC62EE233}" type="presOf" srcId="{47FCE766-EE21-43B6-B12F-14001ED03F39}" destId="{D8240C03-4857-40F7-81A4-C267187483CB}" srcOrd="1" destOrd="0" presId="urn:microsoft.com/office/officeart/2005/8/layout/radial1"/>
    <dgm:cxn modelId="{2412E3D7-D674-47BB-8864-ECB6A6E3CEE6}" srcId="{90CF7D54-B095-4E8D-B1EC-13FDAEAEACFC}" destId="{27E36CE9-4A67-4E2C-91BD-A0C24D0068EA}" srcOrd="0" destOrd="0" parTransId="{8DF751CB-FE22-4134-BE5E-E8EBA3B631F2}" sibTransId="{EA6766C2-7A77-48D0-9121-7EE9178A0077}"/>
    <dgm:cxn modelId="{A0360CF4-6BA5-414F-B1F1-5FAB45E67500}" type="presOf" srcId="{8CD7FEC7-59FF-4E1D-A1AE-B0337D4A2727}" destId="{740E0D7E-8775-4E82-B662-72AADEC9AAC5}" srcOrd="0" destOrd="0" presId="urn:microsoft.com/office/officeart/2005/8/layout/radial1"/>
    <dgm:cxn modelId="{FF2F718C-B398-41F3-8220-EAF6B2C1CCB5}" type="presOf" srcId="{F4A68125-E708-4016-9A13-34A8F2D785A5}" destId="{A9C6D34E-5896-4D20-80A3-404681BFB256}" srcOrd="0" destOrd="0" presId="urn:microsoft.com/office/officeart/2005/8/layout/radial1"/>
    <dgm:cxn modelId="{0631217D-5B34-478B-970B-0DAB0AC2D0A9}" type="presOf" srcId="{1F3E17E9-6010-418C-9F8E-81DFA25DBEFD}" destId="{47ED23B1-8E5A-455B-A0DE-1CB4F5B12D22}" srcOrd="1" destOrd="0" presId="urn:microsoft.com/office/officeart/2005/8/layout/radial1"/>
    <dgm:cxn modelId="{149F0E55-D566-47C4-AEAB-93D4D346FFED}" type="presOf" srcId="{47FCE766-EE21-43B6-B12F-14001ED03F39}" destId="{299BDD2E-4CE5-4527-B842-E7834F21088D}" srcOrd="0" destOrd="0" presId="urn:microsoft.com/office/officeart/2005/8/layout/radial1"/>
    <dgm:cxn modelId="{3201AC77-A0E4-4D47-939B-3A3D2D74D321}" type="presOf" srcId="{DE1E6AA1-DF3C-46C0-8D28-1685C91E97C1}" destId="{B15BB679-DABD-49A4-8D8D-4978DEB3DC67}" srcOrd="1" destOrd="0" presId="urn:microsoft.com/office/officeart/2005/8/layout/radial1"/>
    <dgm:cxn modelId="{B3D99C3F-1513-48D4-9A4A-808D3C2AE5EB}" type="presOf" srcId="{FEC957F1-64A3-4AD5-9B98-080F2C1D296B}" destId="{3EDEE368-0A58-44DC-8AD0-C9BD82488886}" srcOrd="0" destOrd="0" presId="urn:microsoft.com/office/officeart/2005/8/layout/radial1"/>
    <dgm:cxn modelId="{5D30213F-CA3D-4590-B703-866582160BFC}" type="presOf" srcId="{27E36CE9-4A67-4E2C-91BD-A0C24D0068EA}" destId="{220104D9-6A43-436F-AD0B-1E05B7C0798E}" srcOrd="0" destOrd="0" presId="urn:microsoft.com/office/officeart/2005/8/layout/radial1"/>
    <dgm:cxn modelId="{35A947F4-7DB9-4F31-B1D4-A606A5C1B537}" type="presOf" srcId="{0917FE46-84A4-44A8-89C0-5F7EE27BC682}" destId="{B7B25549-7961-45D6-94C4-A84EFB656DB7}" srcOrd="0" destOrd="0" presId="urn:microsoft.com/office/officeart/2005/8/layout/radial1"/>
    <dgm:cxn modelId="{62114754-ADC2-47A5-940D-33E25207E5AD}" type="presOf" srcId="{9EE0734F-6778-4674-914E-A1F59A7F2EB4}" destId="{2709AB12-EC83-4AE3-BBA9-A6AFD82CE4A4}" srcOrd="1" destOrd="0" presId="urn:microsoft.com/office/officeart/2005/8/layout/radial1"/>
    <dgm:cxn modelId="{319234E9-076E-4BA2-BE97-B458C9E3739D}" type="presOf" srcId="{6F45A231-551F-4582-B657-46A4FA156078}" destId="{5B3D3041-762B-4DED-A4B4-E232A6CEE34D}" srcOrd="0" destOrd="0" presId="urn:microsoft.com/office/officeart/2005/8/layout/radial1"/>
    <dgm:cxn modelId="{E2E2D087-060F-455A-974C-8C68DA04FFF2}" type="presParOf" srcId="{C9932DF7-8653-4D2C-A8C4-4A4B4F204A13}" destId="{97520715-97AC-4D36-AAE6-D0302196501A}" srcOrd="0" destOrd="0" presId="urn:microsoft.com/office/officeart/2005/8/layout/radial1"/>
    <dgm:cxn modelId="{78F713F1-B60C-4265-BC42-1F3D447E4A7C}" type="presParOf" srcId="{C9932DF7-8653-4D2C-A8C4-4A4B4F204A13}" destId="{458955F8-737D-446E-9DB8-6459B36DBACE}" srcOrd="1" destOrd="0" presId="urn:microsoft.com/office/officeart/2005/8/layout/radial1"/>
    <dgm:cxn modelId="{942F55D7-A6F1-47A1-8C54-CFB81B5C8552}" type="presParOf" srcId="{458955F8-737D-446E-9DB8-6459B36DBACE}" destId="{84B0A6FF-930A-4958-8285-468280FE3C8D}" srcOrd="0" destOrd="0" presId="urn:microsoft.com/office/officeart/2005/8/layout/radial1"/>
    <dgm:cxn modelId="{6A4233E7-776D-4F8B-8B21-4D72F3BB2415}" type="presParOf" srcId="{C9932DF7-8653-4D2C-A8C4-4A4B4F204A13}" destId="{220104D9-6A43-436F-AD0B-1E05B7C0798E}" srcOrd="2" destOrd="0" presId="urn:microsoft.com/office/officeart/2005/8/layout/radial1"/>
    <dgm:cxn modelId="{BC98C35E-93DB-44A3-9D30-3923E95284B0}" type="presParOf" srcId="{C9932DF7-8653-4D2C-A8C4-4A4B4F204A13}" destId="{801B4B11-15A7-4388-9524-CB213E777681}" srcOrd="3" destOrd="0" presId="urn:microsoft.com/office/officeart/2005/8/layout/radial1"/>
    <dgm:cxn modelId="{6978A35A-8DCD-4C89-B514-CA3E7F4CD6AE}" type="presParOf" srcId="{801B4B11-15A7-4388-9524-CB213E777681}" destId="{2709AB12-EC83-4AE3-BBA9-A6AFD82CE4A4}" srcOrd="0" destOrd="0" presId="urn:microsoft.com/office/officeart/2005/8/layout/radial1"/>
    <dgm:cxn modelId="{86BABF61-3ECE-41B4-B207-EE64259957FB}" type="presParOf" srcId="{C9932DF7-8653-4D2C-A8C4-4A4B4F204A13}" destId="{740E0D7E-8775-4E82-B662-72AADEC9AAC5}" srcOrd="4" destOrd="0" presId="urn:microsoft.com/office/officeart/2005/8/layout/radial1"/>
    <dgm:cxn modelId="{0E1A85DC-209A-43AB-9354-23505A3E1E19}" type="presParOf" srcId="{C9932DF7-8653-4D2C-A8C4-4A4B4F204A13}" destId="{299BDD2E-4CE5-4527-B842-E7834F21088D}" srcOrd="5" destOrd="0" presId="urn:microsoft.com/office/officeart/2005/8/layout/radial1"/>
    <dgm:cxn modelId="{008B00BA-9FAB-4266-AE74-E98F05CE5D3B}" type="presParOf" srcId="{299BDD2E-4CE5-4527-B842-E7834F21088D}" destId="{D8240C03-4857-40F7-81A4-C267187483CB}" srcOrd="0" destOrd="0" presId="urn:microsoft.com/office/officeart/2005/8/layout/radial1"/>
    <dgm:cxn modelId="{45F019BD-79BC-49FC-AB59-C95BD70087FA}" type="presParOf" srcId="{C9932DF7-8653-4D2C-A8C4-4A4B4F204A13}" destId="{A9C6D34E-5896-4D20-80A3-404681BFB256}" srcOrd="6" destOrd="0" presId="urn:microsoft.com/office/officeart/2005/8/layout/radial1"/>
    <dgm:cxn modelId="{7C15C576-7D51-4FE2-95CC-32B266DD4251}" type="presParOf" srcId="{C9932DF7-8653-4D2C-A8C4-4A4B4F204A13}" destId="{25E19D03-CFB2-409C-98F9-98F5879FBED7}" srcOrd="7" destOrd="0" presId="urn:microsoft.com/office/officeart/2005/8/layout/radial1"/>
    <dgm:cxn modelId="{68499C03-07F5-4865-9501-139D21E25CF8}" type="presParOf" srcId="{25E19D03-CFB2-409C-98F9-98F5879FBED7}" destId="{47ED23B1-8E5A-455B-A0DE-1CB4F5B12D22}" srcOrd="0" destOrd="0" presId="urn:microsoft.com/office/officeart/2005/8/layout/radial1"/>
    <dgm:cxn modelId="{3E137799-0090-44C1-B15F-CD52BC3C85B5}" type="presParOf" srcId="{C9932DF7-8653-4D2C-A8C4-4A4B4F204A13}" destId="{B7B25549-7961-45D6-94C4-A84EFB656DB7}" srcOrd="8" destOrd="0" presId="urn:microsoft.com/office/officeart/2005/8/layout/radial1"/>
    <dgm:cxn modelId="{C0148515-919C-4066-B73B-23F4961CBF06}" type="presParOf" srcId="{C9932DF7-8653-4D2C-A8C4-4A4B4F204A13}" destId="{BED5B446-F975-4872-AA80-CF421680EF93}" srcOrd="9" destOrd="0" presId="urn:microsoft.com/office/officeart/2005/8/layout/radial1"/>
    <dgm:cxn modelId="{8C7B622E-579C-47C9-9A50-64D395DF6D43}" type="presParOf" srcId="{BED5B446-F975-4872-AA80-CF421680EF93}" destId="{323306EB-46B6-4433-B6A9-4E57BD7D75ED}" srcOrd="0" destOrd="0" presId="urn:microsoft.com/office/officeart/2005/8/layout/radial1"/>
    <dgm:cxn modelId="{8CC7B089-A219-434F-9F98-F98D8E532AD6}" type="presParOf" srcId="{C9932DF7-8653-4D2C-A8C4-4A4B4F204A13}" destId="{5B3D3041-762B-4DED-A4B4-E232A6CEE34D}" srcOrd="10" destOrd="0" presId="urn:microsoft.com/office/officeart/2005/8/layout/radial1"/>
    <dgm:cxn modelId="{AD8C0E95-BF08-467F-B6A4-DE8FB170EEE8}" type="presParOf" srcId="{C9932DF7-8653-4D2C-A8C4-4A4B4F204A13}" destId="{A69836C3-41E6-4E71-AADC-85B962B3C9E9}" srcOrd="11" destOrd="0" presId="urn:microsoft.com/office/officeart/2005/8/layout/radial1"/>
    <dgm:cxn modelId="{6E4F41F1-B730-400E-AA69-93DBBDBD56BF}" type="presParOf" srcId="{A69836C3-41E6-4E71-AADC-85B962B3C9E9}" destId="{B15BB679-DABD-49A4-8D8D-4978DEB3DC67}" srcOrd="0" destOrd="0" presId="urn:microsoft.com/office/officeart/2005/8/layout/radial1"/>
    <dgm:cxn modelId="{1D59D744-4A92-4261-9EDA-370DA29E72BF}" type="presParOf" srcId="{C9932DF7-8653-4D2C-A8C4-4A4B4F204A13}" destId="{3EDEE368-0A58-44DC-8AD0-C9BD82488886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IVANA BANASINSKÁ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HRY S RÝMY,ZIMA </a:t>
          </a:r>
          <a:r>
            <a:rPr lang="cs-CZ" sz="2000" kern="1200" dirty="0" smtClean="0"/>
            <a:t>ČARUJE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520715-97AC-4D36-AAE6-D0302196501A}">
      <dsp:nvSpPr>
        <dsp:cNvPr id="0" name=""/>
        <dsp:cNvSpPr/>
      </dsp:nvSpPr>
      <dsp:spPr>
        <a:xfrm>
          <a:off x="2655784" y="1503656"/>
          <a:ext cx="1889230" cy="1889230"/>
        </a:xfrm>
        <a:prstGeom prst="ellipse">
          <a:avLst/>
        </a:prstGeom>
        <a:solidFill>
          <a:schemeClr val="accent1"/>
        </a:solidFill>
        <a:ln w="15875" cap="flat" cmpd="sng" algn="ctr">
          <a:solidFill>
            <a:schemeClr val="tx1"/>
          </a:solidFill>
          <a:prstDash val="solid"/>
        </a:ln>
        <a:effectLst>
          <a:glow rad="1397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ZIMA</a:t>
          </a:r>
          <a:endParaRPr lang="cs-CZ" sz="4600" kern="1200" dirty="0"/>
        </a:p>
      </dsp:txBody>
      <dsp:txXfrm>
        <a:off x="2932455" y="1780327"/>
        <a:ext cx="1335888" cy="1335888"/>
      </dsp:txXfrm>
    </dsp:sp>
    <dsp:sp modelId="{458955F8-737D-446E-9DB8-6459B36DBACE}">
      <dsp:nvSpPr>
        <dsp:cNvPr id="0" name=""/>
        <dsp:cNvSpPr/>
      </dsp:nvSpPr>
      <dsp:spPr>
        <a:xfrm rot="16111044">
          <a:off x="3495980" y="1409185"/>
          <a:ext cx="155923" cy="33704"/>
        </a:xfrm>
        <a:custGeom>
          <a:avLst/>
          <a:gdLst/>
          <a:ahLst/>
          <a:cxnLst/>
          <a:rect l="0" t="0" r="0" b="0"/>
          <a:pathLst>
            <a:path>
              <a:moveTo>
                <a:pt x="0" y="16852"/>
              </a:moveTo>
              <a:lnTo>
                <a:pt x="155923" y="16852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3570044" y="1422139"/>
        <a:ext cx="7796" cy="7796"/>
      </dsp:txXfrm>
    </dsp:sp>
    <dsp:sp modelId="{220104D9-6A43-436F-AD0B-1E05B7C0798E}">
      <dsp:nvSpPr>
        <dsp:cNvPr id="0" name=""/>
        <dsp:cNvSpPr/>
      </dsp:nvSpPr>
      <dsp:spPr>
        <a:xfrm>
          <a:off x="2880320" y="4"/>
          <a:ext cx="1348323" cy="1348323"/>
        </a:xfrm>
        <a:prstGeom prst="ellipse">
          <a:avLst/>
        </a:prstGeom>
        <a:solidFill>
          <a:schemeClr val="accent2"/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sporty</a:t>
          </a:r>
          <a:endParaRPr lang="cs-CZ" sz="1600" kern="1200" dirty="0"/>
        </a:p>
      </dsp:txBody>
      <dsp:txXfrm>
        <a:off x="3077777" y="197461"/>
        <a:ext cx="953409" cy="953409"/>
      </dsp:txXfrm>
    </dsp:sp>
    <dsp:sp modelId="{801B4B11-15A7-4388-9524-CB213E777681}">
      <dsp:nvSpPr>
        <dsp:cNvPr id="0" name=""/>
        <dsp:cNvSpPr/>
      </dsp:nvSpPr>
      <dsp:spPr>
        <a:xfrm rot="19800000">
          <a:off x="4409338" y="1925067"/>
          <a:ext cx="136180" cy="33704"/>
        </a:xfrm>
        <a:custGeom>
          <a:avLst/>
          <a:gdLst/>
          <a:ahLst/>
          <a:cxnLst/>
          <a:rect l="0" t="0" r="0" b="0"/>
          <a:pathLst>
            <a:path>
              <a:moveTo>
                <a:pt x="0" y="16852"/>
              </a:moveTo>
              <a:lnTo>
                <a:pt x="136180" y="16852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474023" y="1938514"/>
        <a:ext cx="6809" cy="6809"/>
      </dsp:txXfrm>
    </dsp:sp>
    <dsp:sp modelId="{740E0D7E-8775-4E82-B662-72AADEC9AAC5}">
      <dsp:nvSpPr>
        <dsp:cNvPr id="0" name=""/>
        <dsp:cNvSpPr/>
      </dsp:nvSpPr>
      <dsp:spPr>
        <a:xfrm>
          <a:off x="4446075" y="896631"/>
          <a:ext cx="1348323" cy="1348323"/>
        </a:xfrm>
        <a:prstGeom prst="ellipse">
          <a:avLst/>
        </a:prstGeom>
        <a:solidFill>
          <a:schemeClr val="bg2">
            <a:lumMod val="9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zimní </a:t>
          </a:r>
          <a:r>
            <a:rPr lang="cs-CZ" sz="1600" kern="1200" dirty="0" smtClean="0"/>
            <a:t>radovánky</a:t>
          </a:r>
          <a:endParaRPr lang="cs-CZ" sz="1600" kern="1200" dirty="0"/>
        </a:p>
      </dsp:txBody>
      <dsp:txXfrm>
        <a:off x="4643532" y="1094088"/>
        <a:ext cx="953409" cy="953409"/>
      </dsp:txXfrm>
    </dsp:sp>
    <dsp:sp modelId="{299BDD2E-4CE5-4527-B842-E7834F21088D}">
      <dsp:nvSpPr>
        <dsp:cNvPr id="0" name=""/>
        <dsp:cNvSpPr/>
      </dsp:nvSpPr>
      <dsp:spPr>
        <a:xfrm rot="1800000">
          <a:off x="4409338" y="2937772"/>
          <a:ext cx="136180" cy="33704"/>
        </a:xfrm>
        <a:custGeom>
          <a:avLst/>
          <a:gdLst/>
          <a:ahLst/>
          <a:cxnLst/>
          <a:rect l="0" t="0" r="0" b="0"/>
          <a:pathLst>
            <a:path>
              <a:moveTo>
                <a:pt x="0" y="16852"/>
              </a:moveTo>
              <a:lnTo>
                <a:pt x="136180" y="16852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474023" y="2951220"/>
        <a:ext cx="6809" cy="6809"/>
      </dsp:txXfrm>
    </dsp:sp>
    <dsp:sp modelId="{A9C6D34E-5896-4D20-80A3-404681BFB256}">
      <dsp:nvSpPr>
        <dsp:cNvPr id="0" name=""/>
        <dsp:cNvSpPr/>
      </dsp:nvSpPr>
      <dsp:spPr>
        <a:xfrm>
          <a:off x="4446075" y="2651588"/>
          <a:ext cx="1348323" cy="1348323"/>
        </a:xfrm>
        <a:prstGeom prst="ellipse">
          <a:avLst/>
        </a:prstGeom>
        <a:solidFill>
          <a:schemeClr val="accent2">
            <a:lumMod val="75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prázdniny</a:t>
          </a:r>
          <a:endParaRPr lang="cs-CZ" sz="1600" kern="1200" dirty="0"/>
        </a:p>
      </dsp:txBody>
      <dsp:txXfrm>
        <a:off x="4643532" y="2849045"/>
        <a:ext cx="953409" cy="953409"/>
      </dsp:txXfrm>
    </dsp:sp>
    <dsp:sp modelId="{25E19D03-CFB2-409C-98F9-98F5879FBED7}">
      <dsp:nvSpPr>
        <dsp:cNvPr id="0" name=""/>
        <dsp:cNvSpPr/>
      </dsp:nvSpPr>
      <dsp:spPr>
        <a:xfrm rot="5400000">
          <a:off x="3532309" y="3444125"/>
          <a:ext cx="136180" cy="33704"/>
        </a:xfrm>
        <a:custGeom>
          <a:avLst/>
          <a:gdLst/>
          <a:ahLst/>
          <a:cxnLst/>
          <a:rect l="0" t="0" r="0" b="0"/>
          <a:pathLst>
            <a:path>
              <a:moveTo>
                <a:pt x="0" y="16852"/>
              </a:moveTo>
              <a:lnTo>
                <a:pt x="136180" y="16852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96995" y="3457572"/>
        <a:ext cx="6809" cy="6809"/>
      </dsp:txXfrm>
    </dsp:sp>
    <dsp:sp modelId="{B7B25549-7961-45D6-94C4-A84EFB656DB7}">
      <dsp:nvSpPr>
        <dsp:cNvPr id="0" name=""/>
        <dsp:cNvSpPr/>
      </dsp:nvSpPr>
      <dsp:spPr>
        <a:xfrm>
          <a:off x="2926238" y="3529067"/>
          <a:ext cx="1348323" cy="1348323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svátky</a:t>
          </a:r>
          <a:endParaRPr lang="cs-CZ" sz="1600" kern="1200" dirty="0"/>
        </a:p>
      </dsp:txBody>
      <dsp:txXfrm>
        <a:off x="3123695" y="3726524"/>
        <a:ext cx="953409" cy="953409"/>
      </dsp:txXfrm>
    </dsp:sp>
    <dsp:sp modelId="{BED5B446-F975-4872-AA80-CF421680EF93}">
      <dsp:nvSpPr>
        <dsp:cNvPr id="0" name=""/>
        <dsp:cNvSpPr/>
      </dsp:nvSpPr>
      <dsp:spPr>
        <a:xfrm rot="9000000">
          <a:off x="2655281" y="2937772"/>
          <a:ext cx="136180" cy="33704"/>
        </a:xfrm>
        <a:custGeom>
          <a:avLst/>
          <a:gdLst/>
          <a:ahLst/>
          <a:cxnLst/>
          <a:rect l="0" t="0" r="0" b="0"/>
          <a:pathLst>
            <a:path>
              <a:moveTo>
                <a:pt x="0" y="16852"/>
              </a:moveTo>
              <a:lnTo>
                <a:pt x="136180" y="16852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719967" y="2951220"/>
        <a:ext cx="6809" cy="6809"/>
      </dsp:txXfrm>
    </dsp:sp>
    <dsp:sp modelId="{5B3D3041-762B-4DED-A4B4-E232A6CEE34D}">
      <dsp:nvSpPr>
        <dsp:cNvPr id="0" name=""/>
        <dsp:cNvSpPr/>
      </dsp:nvSpPr>
      <dsp:spPr>
        <a:xfrm>
          <a:off x="1406401" y="2651588"/>
          <a:ext cx="1348323" cy="1348323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ea typeface="Calibri"/>
              <a:cs typeface="Times New Roman"/>
            </a:rPr>
            <a:t>sníh</a:t>
          </a:r>
          <a:endParaRPr lang="cs-CZ" sz="1600" kern="1200" dirty="0">
            <a:ea typeface="Calibri"/>
            <a:cs typeface="Times New Roman"/>
          </a:endParaRPr>
        </a:p>
      </dsp:txBody>
      <dsp:txXfrm>
        <a:off x="1603858" y="2849045"/>
        <a:ext cx="953409" cy="953409"/>
      </dsp:txXfrm>
    </dsp:sp>
    <dsp:sp modelId="{A69836C3-41E6-4E71-AADC-85B962B3C9E9}">
      <dsp:nvSpPr>
        <dsp:cNvPr id="0" name=""/>
        <dsp:cNvSpPr/>
      </dsp:nvSpPr>
      <dsp:spPr>
        <a:xfrm rot="12600000">
          <a:off x="2655281" y="1925067"/>
          <a:ext cx="136180" cy="33704"/>
        </a:xfrm>
        <a:custGeom>
          <a:avLst/>
          <a:gdLst/>
          <a:ahLst/>
          <a:cxnLst/>
          <a:rect l="0" t="0" r="0" b="0"/>
          <a:pathLst>
            <a:path>
              <a:moveTo>
                <a:pt x="0" y="16852"/>
              </a:moveTo>
              <a:lnTo>
                <a:pt x="136180" y="16852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719967" y="1938514"/>
        <a:ext cx="6809" cy="6809"/>
      </dsp:txXfrm>
    </dsp:sp>
    <dsp:sp modelId="{3EDEE368-0A58-44DC-8AD0-C9BD82488886}">
      <dsp:nvSpPr>
        <dsp:cNvPr id="0" name=""/>
        <dsp:cNvSpPr/>
      </dsp:nvSpPr>
      <dsp:spPr>
        <a:xfrm>
          <a:off x="1406401" y="896631"/>
          <a:ext cx="1348323" cy="134832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ea typeface="Calibri"/>
              <a:cs typeface="Times New Roman"/>
            </a:rPr>
            <a:t>měsíce</a:t>
          </a:r>
          <a:endParaRPr lang="cs-CZ" sz="1600" kern="1200" dirty="0">
            <a:ea typeface="Calibri"/>
            <a:cs typeface="Times New Roman"/>
          </a:endParaRPr>
        </a:p>
      </dsp:txBody>
      <dsp:txXfrm>
        <a:off x="1603858" y="1094088"/>
        <a:ext cx="953409" cy="9534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18D59FB-2411-4719-A103-26B5B8902F2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3F8F48-8543-445A-8FC2-7378E793C58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718355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556875" y="3292443"/>
            <a:ext cx="2286000" cy="6763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602128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362700" algn="l"/>
              </a:tabLst>
            </a:pPr>
            <a:r>
              <a:rPr lang="cs-CZ" dirty="0" smtClean="0"/>
              <a:t>22. 1. 2012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1468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Materiál vhodný pro žáky 2.ročníku </a:t>
            </a:r>
            <a:r>
              <a:rPr lang="cs-CZ" dirty="0" smtClean="0"/>
              <a:t>ZŠ.</a:t>
            </a:r>
            <a:endParaRPr lang="cs-CZ" dirty="0" smtClean="0"/>
          </a:p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Vhodný pro použití na interaktivní </a:t>
            </a:r>
            <a:r>
              <a:rPr lang="cs-CZ" dirty="0" smtClean="0"/>
              <a:t>tabuli.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094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4815840"/>
            <a:ext cx="6480720" cy="1277456"/>
          </a:xfrm>
        </p:spPr>
        <p:txBody>
          <a:bodyPr>
            <a:normAutofit/>
          </a:bodyPr>
          <a:lstStyle/>
          <a:p>
            <a:r>
              <a:rPr lang="cs-CZ" sz="6000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 čaruje</a:t>
            </a:r>
            <a:endParaRPr lang="cs-CZ" sz="6000" u="sng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977641"/>
            <a:ext cx="8445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876" y="2878389"/>
            <a:ext cx="659960" cy="654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00" y="4964380"/>
            <a:ext cx="8445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400" y="982663"/>
            <a:ext cx="8445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678" y="5802580"/>
            <a:ext cx="8445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Ivana\AppData\Local\Microsoft\Windows\Temporary Internet Files\Content.IE5\6SBPB233\MC900090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675" y="2125664"/>
            <a:ext cx="4180557" cy="269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Ivana\AppData\Local\Microsoft\Windows\Temporary Internet Files\Content.IE5\A2K4AVO7\MC9000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81" y="227388"/>
            <a:ext cx="1265337" cy="140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581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90578746"/>
              </p:ext>
            </p:extLst>
          </p:nvPr>
        </p:nvGraphicFramePr>
        <p:xfrm>
          <a:off x="1115616" y="980728"/>
          <a:ext cx="72008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036" y="5470526"/>
            <a:ext cx="8445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8765" y="519113"/>
            <a:ext cx="8445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341" y="5085184"/>
            <a:ext cx="1164031" cy="115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575" y="1357313"/>
            <a:ext cx="563758" cy="559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975" y="3356992"/>
            <a:ext cx="554336" cy="550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586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7520715-97AC-4D36-AAE6-D030219650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58955F8-737D-446E-9DB8-6459B36DB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0104D9-6A43-436F-AD0B-1E05B7C079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1B4B11-15A7-4388-9524-CB213E7776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40E0D7E-8775-4E82-B662-72AADEC9AA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99BDD2E-4CE5-4527-B842-E7834F210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9C6D34E-5896-4D20-80A3-404681BFB2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5E19D03-CFB2-409C-98F9-98F5879FB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7B25549-7961-45D6-94C4-A84EFB656D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ED5B446-F975-4872-AA80-CF421680EF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B3D3041-762B-4DED-A4B4-E232A6CEE3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69836C3-41E6-4E71-AADC-85B962B3C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EDEE368-0A58-44DC-8AD0-C9BD824888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19483" y="1253991"/>
            <a:ext cx="2022648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Na zamrzlé ulici 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12701" y="4675819"/>
            <a:ext cx="2324565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h</a:t>
            </a:r>
            <a:r>
              <a:rPr lang="cs-CZ" dirty="0" smtClean="0">
                <a:ea typeface="Calibri"/>
                <a:cs typeface="Times New Roman"/>
              </a:rPr>
              <a:t>rají si dva </a:t>
            </a:r>
            <a:r>
              <a:rPr lang="cs-CZ" dirty="0" err="1" smtClean="0">
                <a:ea typeface="Calibri"/>
                <a:cs typeface="Times New Roman"/>
              </a:rPr>
              <a:t>mrazíci</a:t>
            </a:r>
            <a:r>
              <a:rPr lang="cs-CZ" dirty="0" smtClean="0">
                <a:ea typeface="Calibri"/>
                <a:cs typeface="Times New Roman"/>
              </a:rPr>
              <a:t>.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 flipH="1">
            <a:off x="2761603" y="2483431"/>
            <a:ext cx="2875664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Jeden hopsá v závějích,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 flipH="1">
            <a:off x="130602" y="3953445"/>
            <a:ext cx="2785213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p</a:t>
            </a:r>
            <a:r>
              <a:rPr lang="cs-CZ" dirty="0" smtClean="0">
                <a:ea typeface="Calibri"/>
                <a:cs typeface="Times New Roman"/>
              </a:rPr>
              <a:t>ořád jenom mrazí sníh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91881" y="1391610"/>
            <a:ext cx="2538218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A ten druhý štípe děti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 rot="10800000" flipH="1" flipV="1">
            <a:off x="1403648" y="5352050"/>
            <a:ext cx="1915764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Teď k nim letí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84168" y="3223558"/>
            <a:ext cx="1368152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j</a:t>
            </a:r>
            <a:r>
              <a:rPr lang="cs-CZ" dirty="0" smtClean="0">
                <a:ea typeface="Calibri"/>
                <a:cs typeface="Times New Roman"/>
              </a:rPr>
              <a:t>eště třetí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28184" y="4235010"/>
            <a:ext cx="2160240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a má velký úspěch 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71800" y="3428999"/>
            <a:ext cx="3168352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Cestou z </a:t>
            </a:r>
            <a:r>
              <a:rPr lang="cs-CZ" dirty="0" err="1" smtClean="0">
                <a:ea typeface="Calibri"/>
                <a:cs typeface="Times New Roman"/>
              </a:rPr>
              <a:t>mrazíkovských</a:t>
            </a:r>
            <a:r>
              <a:rPr lang="cs-CZ" dirty="0" smtClean="0">
                <a:ea typeface="Calibri"/>
                <a:cs typeface="Times New Roman"/>
              </a:rPr>
              <a:t> jeslí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940152" y="5398163"/>
            <a:ext cx="3024336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Zmrzlou bílou křídou kreslí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 rot="10800000" flipV="1">
            <a:off x="6444208" y="1647759"/>
            <a:ext cx="1944215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Pěkně po tvářích</a:t>
            </a:r>
            <a:endParaRPr lang="cs-CZ" sz="1000" dirty="0">
              <a:ea typeface="Calibri"/>
              <a:cs typeface="Times New Roman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676545" y="376985"/>
            <a:ext cx="1999911" cy="410882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Květy na oknech</a:t>
            </a:r>
            <a:endParaRPr lang="cs-CZ" sz="1000" dirty="0">
              <a:ea typeface="Calibri"/>
              <a:cs typeface="Times New Roman"/>
            </a:endParaRPr>
          </a:p>
        </p:txBody>
      </p:sp>
      <p:pic>
        <p:nvPicPr>
          <p:cNvPr id="2050" name="Picture 2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3" y="2491631"/>
            <a:ext cx="648071" cy="73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34" y="1966204"/>
            <a:ext cx="966737" cy="95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3" y="5322473"/>
            <a:ext cx="785664" cy="77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435" y="183187"/>
            <a:ext cx="785664" cy="77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07" y="4440451"/>
            <a:ext cx="785664" cy="77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5779" y="153336"/>
            <a:ext cx="4227006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i="1" u="sng" dirty="0">
                <a:ea typeface="Calibri"/>
                <a:cs typeface="Times New Roman"/>
              </a:rPr>
              <a:t>Pojďme složit z jednotlivých veršů báseň Jiřího Havla</a:t>
            </a:r>
            <a:endParaRPr lang="cs-CZ" sz="1100" i="1" u="sng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87817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0582" y="149128"/>
            <a:ext cx="4572000" cy="618374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b="1" dirty="0" smtClean="0">
                <a:ea typeface="Calibri"/>
                <a:cs typeface="Times New Roman"/>
              </a:rPr>
              <a:t>MRAZÍCI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i="1" dirty="0">
                <a:ea typeface="Calibri"/>
                <a:cs typeface="Times New Roman"/>
              </a:rPr>
              <a:t>Jiří Havel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Na zamrzlé ulici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hrají si dva </a:t>
            </a:r>
            <a:r>
              <a:rPr lang="cs-CZ" dirty="0" err="1">
                <a:ea typeface="Calibri"/>
                <a:cs typeface="Times New Roman"/>
              </a:rPr>
              <a:t>mrazíci</a:t>
            </a:r>
            <a:r>
              <a:rPr lang="cs-CZ" dirty="0">
                <a:ea typeface="Calibri"/>
                <a:cs typeface="Times New Roman"/>
              </a:rPr>
              <a:t>.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Jeden hopsá v závějích,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pořád jenom mrazí sníh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a ten druhý štípe děti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pěkně ve tvářích.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Teď k nim letí ještě třetí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a má velký spěch.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Cestou z </a:t>
            </a:r>
            <a:r>
              <a:rPr lang="cs-CZ" dirty="0" err="1">
                <a:ea typeface="Calibri"/>
                <a:cs typeface="Times New Roman"/>
              </a:rPr>
              <a:t>mrazíkovských</a:t>
            </a:r>
            <a:r>
              <a:rPr lang="cs-CZ" dirty="0">
                <a:ea typeface="Calibri"/>
                <a:cs typeface="Times New Roman"/>
              </a:rPr>
              <a:t> jeslí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zmrzlou bílou křídou kreslí 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květy na oknech.</a:t>
            </a:r>
            <a:endParaRPr lang="cs-CZ" sz="10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600" dirty="0">
                <a:ea typeface="Calibri"/>
                <a:cs typeface="Times New Roman"/>
              </a:rPr>
              <a:t>(Malovaný svět)</a:t>
            </a:r>
            <a:endParaRPr lang="cs-CZ" sz="1000" dirty="0">
              <a:ea typeface="Calibri"/>
              <a:cs typeface="Times New Roman"/>
            </a:endParaRPr>
          </a:p>
        </p:txBody>
      </p:sp>
      <p:pic>
        <p:nvPicPr>
          <p:cNvPr id="1030" name="Picture 6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575" y="1390337"/>
            <a:ext cx="598537" cy="59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6963" y="5301207"/>
            <a:ext cx="664854" cy="65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450" y="1395413"/>
            <a:ext cx="8445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38" y="4637088"/>
            <a:ext cx="8445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38" y="983982"/>
            <a:ext cx="1137766" cy="112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Ivana\AppData\Local\Microsoft\Windows\Temporary Internet Files\Content.IE5\A2K4AVO7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288" y="2433444"/>
            <a:ext cx="1362992" cy="135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5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Ivana\AppData\Local\Microsoft\Windows\Temporary Internet Files\Content.IE5\6SBPB233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38" y="980728"/>
            <a:ext cx="93012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332656"/>
            <a:ext cx="4330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r>
              <a:rPr lang="cs-CZ" i="1" u="sng" dirty="0" smtClean="0"/>
              <a:t>.  Vymysli rýmy na slova se zimní tematikou</a:t>
            </a:r>
            <a:endParaRPr lang="cs-CZ" i="1" u="sng" dirty="0"/>
          </a:p>
        </p:txBody>
      </p:sp>
      <p:sp>
        <p:nvSpPr>
          <p:cNvPr id="3" name="Obdélník 2"/>
          <p:cNvSpPr/>
          <p:nvPr/>
        </p:nvSpPr>
        <p:spPr>
          <a:xfrm>
            <a:off x="1835696" y="1052736"/>
            <a:ext cx="6048672" cy="5878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ea typeface="Calibri"/>
                <a:cs typeface="Times New Roman"/>
              </a:rPr>
              <a:t>Sněhulák       __________________</a:t>
            </a:r>
            <a:endParaRPr lang="cs-CZ" sz="2800" dirty="0">
              <a:ea typeface="Calibri"/>
              <a:cs typeface="Times New Roman"/>
            </a:endParaRPr>
          </a:p>
        </p:txBody>
      </p:sp>
      <p:pic>
        <p:nvPicPr>
          <p:cNvPr id="3077" name="Picture 5" descr="C:\Users\Ivana\AppData\Local\Microsoft\Windows\Temporary Internet Files\Content.IE5\POM7ZZ1W\MC900360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3" y="2406650"/>
            <a:ext cx="1284833" cy="1327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68032" y="2749178"/>
            <a:ext cx="6480720" cy="5878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ea typeface="Calibri"/>
                <a:cs typeface="Times New Roman"/>
              </a:rPr>
              <a:t> Rukavice      __________________</a:t>
            </a:r>
            <a:endParaRPr lang="cs-CZ" sz="2800" dirty="0">
              <a:ea typeface="Calibri"/>
              <a:cs typeface="Times New Roman"/>
            </a:endParaRPr>
          </a:p>
        </p:txBody>
      </p:sp>
      <p:pic>
        <p:nvPicPr>
          <p:cNvPr id="3079" name="Picture 7" descr="C:\Users\Ivana\AppData\Local\Microsoft\Windows\Temporary Internet Files\Content.IE5\6SBPB233\MC9000376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3" y="4317558"/>
            <a:ext cx="1284833" cy="1489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23728" y="4883077"/>
            <a:ext cx="5025991" cy="5587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ea typeface="Calibri"/>
                <a:cs typeface="Times New Roman"/>
              </a:rPr>
              <a:t>Vločka        __________________</a:t>
            </a:r>
            <a:endParaRPr lang="cs-CZ" sz="28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1188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250" y="404663"/>
            <a:ext cx="801207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ea typeface="Calibri"/>
                <a:cs typeface="Times New Roman"/>
              </a:rPr>
              <a:t>3. </a:t>
            </a:r>
            <a:r>
              <a:rPr lang="cs-CZ" sz="2000" i="1" u="sng" dirty="0" smtClean="0">
                <a:ea typeface="Calibri"/>
                <a:cs typeface="Times New Roman"/>
              </a:rPr>
              <a:t>Vyberte si ve skupině 5 slov ze společného soupisu a tato slova  použij při  skládání básně o zimě. Báseň společně pojmenujte.</a:t>
            </a:r>
            <a:endParaRPr lang="cs-CZ" sz="2000" i="1" u="sng" dirty="0"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9250" y="3717032"/>
            <a:ext cx="8333795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ea typeface="Calibri"/>
                <a:cs typeface="Times New Roman"/>
              </a:rPr>
              <a:t>4. </a:t>
            </a:r>
            <a:r>
              <a:rPr lang="cs-CZ" sz="2000" i="1" u="sng" dirty="0" smtClean="0">
                <a:ea typeface="Calibri"/>
                <a:cs typeface="Times New Roman"/>
              </a:rPr>
              <a:t>Zahrajte si na ilustrátory a nakreslete obrázek, který by se k ní   nejvíce hodil. </a:t>
            </a:r>
            <a:endParaRPr lang="cs-CZ" sz="2000" i="1" u="sng" dirty="0">
              <a:ea typeface="Calibri"/>
              <a:cs typeface="Times New Roman"/>
            </a:endParaRPr>
          </a:p>
        </p:txBody>
      </p:sp>
      <p:pic>
        <p:nvPicPr>
          <p:cNvPr id="3074" name="Picture 2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685250"/>
            <a:ext cx="668677" cy="66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597562"/>
            <a:ext cx="668677" cy="66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Ivana\AppData\Local\Microsoft\Windows\Temporary Internet Files\Content.IE5\JM38AJSC\MC900053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83" y="2325126"/>
            <a:ext cx="668677" cy="66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85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170080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CITACE, POUŽITÉ ZDROJE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3356992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hlinkClick r:id="rId2"/>
              </a:rPr>
              <a:t>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6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151</TotalTime>
  <Words>223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</vt:lpstr>
      <vt:lpstr>Zima čaruje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 Banasinská</dc:creator>
  <cp:lastModifiedBy>Učitel</cp:lastModifiedBy>
  <cp:revision>26</cp:revision>
  <dcterms:created xsi:type="dcterms:W3CDTF">2012-01-02T12:11:13Z</dcterms:created>
  <dcterms:modified xsi:type="dcterms:W3CDTF">2012-03-17T11:07:41Z</dcterms:modified>
</cp:coreProperties>
</file>