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VY_32_INOVACE_01_13B_13_Činnost větru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Jiřina Vlčková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VY_32_INOVACE_01_13B_13_Činnost větru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Přírodopis 9.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073876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může být použita na interaktivní tabuli k výkladu nebo opakování tématu  Činnost větru.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22920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Tvořivá činnost větru: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356992"/>
            <a:ext cx="2874211" cy="215565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598" y="1052736"/>
            <a:ext cx="2808313" cy="21062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38" y="1052735"/>
            <a:ext cx="2808312" cy="210623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19672" y="610005"/>
            <a:ext cx="8675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Pouště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610005"/>
            <a:ext cx="755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Duny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4437112"/>
            <a:ext cx="1457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Pouštní růže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sádrovec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825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22920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Tvořivá činnost větru: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Úkoly: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Jmenujte nejznámější pouště světa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Která poušť je považovaná za největší ?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označuje pojem desertifikace ?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to jsou oázy ?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Jaké podnebí je charakteristické pro pouště ?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je to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harmatan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?</a:t>
            </a:r>
          </a:p>
          <a:p>
            <a:pPr marL="502920" indent="-457200"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24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22920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Tvořivá činnost větru: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692696"/>
            <a:ext cx="7920880" cy="4536504"/>
          </a:xfrm>
        </p:spPr>
        <p:txBody>
          <a:bodyPr>
            <a:normAutofit/>
          </a:bodyPr>
          <a:lstStyle/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Sahara, Arabská poušť, Gobi, Patagonská poušť, Velká písečná poušť, Karakum, Kyzylkum, Kalahari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Sahara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Přeměna území na poušť nebo rozšiřování území pouště na okolí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Izolované oblasti v poušti s vegetací a zdrojem vody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Prudké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střídání teplot: ve dne vedra až 40 °C, v noci prudké ochlazení (někdy až k bodu mrazu nebo i pod nulu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502920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suchého, horkého a prašného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větru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vanoucího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pouště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16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22920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Rušivá činnost větru: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414485"/>
            <a:ext cx="2404757" cy="1911783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789350"/>
            <a:ext cx="1550123" cy="206683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9058" y="3501007"/>
            <a:ext cx="2459462" cy="18445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777484"/>
            <a:ext cx="1567923" cy="2090564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70451" y="1810696"/>
            <a:ext cx="9060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Skalní</a:t>
            </a: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hřiby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30472" y="1855220"/>
            <a:ext cx="107664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Viklany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4149080"/>
            <a:ext cx="9060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Skalní</a:t>
            </a: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1560" y="4038584"/>
            <a:ext cx="9060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Skalní</a:t>
            </a: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brány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60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22920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Rušivá činnost větru: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4574" y="3179440"/>
            <a:ext cx="2684001" cy="20130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40494"/>
            <a:ext cx="2723456" cy="2042592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6176" y="3192161"/>
            <a:ext cx="2606227" cy="2000280"/>
          </a:xfrm>
        </p:spPr>
      </p:pic>
      <p:sp>
        <p:nvSpPr>
          <p:cNvPr id="5" name="TextovéPole 4"/>
          <p:cNvSpPr txBox="1"/>
          <p:nvPr/>
        </p:nvSpPr>
        <p:spPr>
          <a:xfrm>
            <a:off x="1115616" y="1177069"/>
            <a:ext cx="12811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Přesýpací</a:t>
            </a: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hodiny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7648" y="3978591"/>
            <a:ext cx="10759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Jeskyně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35856" y="3970496"/>
            <a:ext cx="10411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Voštiny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13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Úkoly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980728"/>
            <a:ext cx="6400800" cy="3474720"/>
          </a:xfrm>
        </p:spPr>
        <p:txBody>
          <a:bodyPr/>
          <a:lstStyle/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Jmenujte skalní města v ČR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kterém národním parku leží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Pravčická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brána ?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Jaké horniny převládají ve skalních městech?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72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Řešení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980728"/>
            <a:ext cx="7101408" cy="3474720"/>
          </a:xfrm>
        </p:spPr>
        <p:txBody>
          <a:bodyPr/>
          <a:lstStyle/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02920" indent="-45720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Teplicko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adršpašské skály, České Švýcarsko, Český ráj, Labské pískovce, Kokořínsko, Broumovské stěny</a:t>
            </a:r>
          </a:p>
          <a:p>
            <a:pPr marL="502920" indent="-4572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České Švýcarsko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Usazené horniny – např. pískovec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88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TURPAN.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[cit. 18.3.2013]. Dostupný na WWW: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http://upload.wikimedia.org/wikipedia/commons/4/48/Taklamakan-d43.jpg</a:t>
            </a:r>
          </a:p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FLORENCE DEVOUARD.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18.3.2013]. Dostupný na WWW: http://upload.wikimedia.org/wikipedia/commons/thumb/c/c5/DuneBlanche.jpg/800px-DuneBlanche.jpg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použité fotografie jsou z archívu autorky.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661</TotalTime>
  <Words>241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Anotace</vt:lpstr>
      <vt:lpstr> Tvořivá činnost větru:</vt:lpstr>
      <vt:lpstr> Tvořivá činnost větru:</vt:lpstr>
      <vt:lpstr> Tvořivá činnost větru:</vt:lpstr>
      <vt:lpstr> Rušivá činnost větru:</vt:lpstr>
      <vt:lpstr> Rušivá činnost větru:</vt:lpstr>
      <vt:lpstr> Úkoly :</vt:lpstr>
      <vt:lpstr> Řešení 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30</cp:revision>
  <dcterms:created xsi:type="dcterms:W3CDTF">2011-08-21T15:31:45Z</dcterms:created>
  <dcterms:modified xsi:type="dcterms:W3CDTF">2013-03-18T20:11:19Z</dcterms:modified>
</cp:coreProperties>
</file>