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9" r:id="rId4"/>
    <p:sldId id="270" r:id="rId5"/>
    <p:sldId id="256" r:id="rId6"/>
    <p:sldId id="257" r:id="rId7"/>
    <p:sldId id="258" r:id="rId8"/>
    <p:sldId id="259" r:id="rId9"/>
    <p:sldId id="260" r:id="rId10"/>
    <p:sldId id="262" r:id="rId11"/>
    <p:sldId id="263" r:id="rId12"/>
    <p:sldId id="265" r:id="rId13"/>
    <p:sldId id="266" r:id="rId14"/>
    <p:sldId id="264" r:id="rId15"/>
    <p:sldId id="267" r:id="rId16"/>
    <p:sldId id="268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64989-99AC-4043-A2D4-CD32AF1A4B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B52BF-35D4-4402-8803-A62738A434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319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403C5-0D25-46BA-B832-D0CA62DE3A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C8A1F-6B36-4C86-B932-AB54E9292B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1408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D0CE9-0FBF-4D8B-B7B1-F726196FD6F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634E0-A77B-485C-B9D0-B6EA6E1E64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1771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E8BC4-63BF-4798-B834-2DA7451A994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BA79B-A85C-45EA-8708-C808B2E87B9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142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65744-3266-4A33-8784-8C4666108E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EBF93-532A-4898-B916-BCC77A6302F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3982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72BE2-19A5-43EF-9CC1-7BF14320C4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57CD-D216-43E5-9EF1-119A7A55F54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9529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FED13-32EA-414B-B6C0-304838B6AE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4996-B3B1-41F3-B604-EF26832DCA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769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623DD-9149-4721-90B3-CEE5B26996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2B007-9831-4086-87CF-D4C5582454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4196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8292D-8A2D-4BE3-B402-386C561F42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1EADB-079D-47A2-8D17-27E2484F9A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7511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7D7FF-453C-44C9-B63A-0ADD8367E3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B1FB7-7984-4B96-8755-2987E962B7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0037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5D4DC-3368-46E0-9E06-63486D8F0CB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D264B-A86F-4F4B-AB97-E4BBC8F95A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2002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174790-72B5-43AA-9D12-B1B1D2519D1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1DC0D-99F5-4E03-BE43-CD8D00DCC1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9128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0DCAA-A77D-4623-ADF3-B3495BD86C9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4CE4AD-89C3-421A-90B8-E8EE9306EDD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3428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144AD-84C5-4E80-853E-E4DB098321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52E124-348C-483D-9CA6-D7CA036DF95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7559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1254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1644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0397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5094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170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3785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9265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51182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6761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45932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567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4CF95E1-7F6A-4014-960E-61EACE5D0A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A091C6-50E7-49B8-9B0A-82FE14128D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446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36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146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11011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</a:t>
                      </a:r>
                      <a:r>
                        <a:rPr kumimoji="0" lang="cs-CZ" altLang="cs-CZ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Liobochovice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VY_32_INOVACE_22_NJ_ZAHLWÖRTER1-10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ZAHLWÖRTER 1-10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255488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Tento materiál je určen 7.ročníkům a je určen k výuce ČÍSLOVEK 1 – 10.</a:t>
            </a:r>
            <a:endParaRPr lang="cs-CZ" dirty="0"/>
          </a:p>
          <a:p>
            <a:r>
              <a:rPr lang="cs-CZ" dirty="0" smtClean="0"/>
              <a:t>Učitel nejprve promítá žákům strany se slovní zásobou, přičemž jsou dané </a:t>
            </a:r>
            <a:r>
              <a:rPr lang="cs-CZ" dirty="0"/>
              <a:t>číslovky po dvou znázorněny obrázkem </a:t>
            </a:r>
            <a:r>
              <a:rPr lang="cs-CZ" dirty="0" smtClean="0"/>
              <a:t>s popiskem. Poté mají žáci v procvičovací části za úkol doplňovat číslovky do tabulky (na 2 stranách, vždy s řešením na následující straně), druhý typ cvičení je ústní – žáci čtou číslice a doplňují výsledky zadaných početích příkladů.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828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eins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1028" name="Picture 4" descr="C:\Users\Petr\AppData\Local\Microsoft\Windows\Temporary Internet Files\Content.IE5\O44ZWIKN\MC9004347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156" y="2492896"/>
            <a:ext cx="3365834" cy="336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3LR4N1JF\MC90043453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99566"/>
            <a:ext cx="2232248" cy="295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5915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4186808" cy="1194147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8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drei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vier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Petr\AppData\Local\Microsoft\Windows\Temporary Internet Files\Content.IE5\O44ZWIKN\MC9002979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269" y="2420888"/>
            <a:ext cx="1512168" cy="363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\AppData\Local\Microsoft\Windows\Temporary Internet Files\Content.IE5\O44ZWIKN\MC900297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5353" y="2348880"/>
            <a:ext cx="2088232" cy="401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0206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fünf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sechs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Users\Petr\AppData\Local\Microsoft\Windows\Temporary Internet Files\Content.IE5\N4BK4PSU\MC90043454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348880"/>
            <a:ext cx="223485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\AppData\Local\Microsoft\Windows\Temporary Internet Files\Content.IE5\O44ZWIKN\MC900434547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2780928"/>
            <a:ext cx="258132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835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222131"/>
            <a:ext cx="4186808" cy="1173807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8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ieben</a:t>
            </a:r>
            <a:endParaRPr lang="cs-CZ" sz="8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422812" y="836712"/>
            <a:ext cx="4330824" cy="1122139"/>
          </a:xfr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/>
            <a:r>
              <a:rPr lang="cs-CZ" sz="8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acht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4098" name="Picture 2" descr="C:\Users\Petr\AppData\Local\Microsoft\Windows\Temporary Internet Files\Content.IE5\AIC76NA0\MC90043454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08920"/>
            <a:ext cx="2364464" cy="263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\AppData\Local\Microsoft\Windows\Temporary Internet Files\Content.IE5\O44ZWIKN\MC90042976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97316"/>
            <a:ext cx="2880320" cy="345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555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neun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zehn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5122" name="Picture 2" descr="C:\Users\Petr\AppData\Local\Microsoft\Windows\Temporary Internet Files\Content.IE5\AIC76NA0\MC90043455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33268"/>
            <a:ext cx="239546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etr\AppData\Local\Microsoft\Windows\Temporary Internet Files\Content.IE5\AIC76NA0\MC9004370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398" y="2737393"/>
            <a:ext cx="3191661" cy="3191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2217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Ergänzt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Tabelle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7883337"/>
              </p:ext>
            </p:extLst>
          </p:nvPr>
        </p:nvGraphicFramePr>
        <p:xfrm>
          <a:off x="1115616" y="1556792"/>
          <a:ext cx="6408712" cy="4749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79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Lösung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784699"/>
              </p:ext>
            </p:extLst>
          </p:nvPr>
        </p:nvGraphicFramePr>
        <p:xfrm>
          <a:off x="1115616" y="1556792"/>
          <a:ext cx="6408712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eins </a:t>
                      </a:r>
                      <a:endParaRPr lang="cs-CZ" sz="4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err="1" smtClean="0"/>
                        <a:t>zwei</a:t>
                      </a:r>
                      <a:endParaRPr lang="cs-CZ" sz="4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err="1" smtClean="0"/>
                        <a:t>drei</a:t>
                      </a:r>
                      <a:endParaRPr lang="cs-CZ" sz="4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err="1" smtClean="0"/>
                        <a:t>vier</a:t>
                      </a:r>
                      <a:endParaRPr lang="cs-CZ" sz="4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fünf</a:t>
                      </a:r>
                      <a:endParaRPr lang="cs-CZ" sz="4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8297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Ergänzt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Tabelle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6072885"/>
              </p:ext>
            </p:extLst>
          </p:nvPr>
        </p:nvGraphicFramePr>
        <p:xfrm>
          <a:off x="1115616" y="1556792"/>
          <a:ext cx="6408712" cy="4749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sechs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sieben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acht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neun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zehn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9593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Ergänzt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Tabelle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2782008"/>
              </p:ext>
            </p:extLst>
          </p:nvPr>
        </p:nvGraphicFramePr>
        <p:xfrm>
          <a:off x="1115616" y="1556792"/>
          <a:ext cx="6408712" cy="4749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1833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LÖsung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539640"/>
              </p:ext>
            </p:extLst>
          </p:nvPr>
        </p:nvGraphicFramePr>
        <p:xfrm>
          <a:off x="1115616" y="1556792"/>
          <a:ext cx="6408712" cy="4749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sechs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sieben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acht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neun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zehn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8297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Rechnet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lest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+ 3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+ 5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– 4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– 7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+ 2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+ 1 = 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Petr\AppData\Local\Microsoft\Windows\Temporary Internet Files\Content.IE5\AIC76NA0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8884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etr\AppData\Local\Microsoft\Windows\Temporary Internet Files\Content.IE5\O44ZWIKN\MC9004370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4502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etr\AppData\Local\Microsoft\Windows\Temporary Internet Files\Content.IE5\3LR4N1JF\MC90043705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14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etr\AppData\Local\Microsoft\Windows\Temporary Internet Files\Content.IE5\3LR4N1JF\MC9004370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7570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260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640960" cy="47133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+ 3 =  4     	eins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plus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drei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vier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+ 5 = 7	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fünf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sieben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– 4 = 2	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sechs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minus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– 7 = 3	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zehn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sieben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drei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+ 2 = 8	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sechs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acht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+ 1 = 9	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acht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eins </a:t>
            </a:r>
            <a:r>
              <a:rPr lang="cs-CZ" sz="4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neun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6007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1104771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781300"/>
            <a:ext cx="7631113" cy="3314700"/>
          </a:xfrm>
        </p:spPr>
        <p:txBody>
          <a:bodyPr/>
          <a:lstStyle/>
          <a:p>
            <a:r>
              <a:rPr lang="cs-CZ" altLang="cs-CZ" sz="3600" dirty="0"/>
              <a:t>Žákům se s učebním materiálem </a:t>
            </a:r>
            <a:r>
              <a:rPr lang="cs-CZ" altLang="cs-CZ" sz="3600" dirty="0" smtClean="0"/>
              <a:t>pracovalo, </a:t>
            </a:r>
            <a:r>
              <a:rPr lang="cs-CZ" altLang="cs-CZ" sz="3600" dirty="0"/>
              <a:t>nové slovní zásobě se </a:t>
            </a:r>
            <a:r>
              <a:rPr lang="cs-CZ" altLang="cs-CZ" sz="3600" dirty="0" smtClean="0"/>
              <a:t>dobře, číslovky se naučili poměrně rychle (vizualizace jim pomohla se zapamatováním pravopisu) </a:t>
            </a:r>
            <a:r>
              <a:rPr lang="cs-CZ" altLang="cs-CZ" sz="3600" dirty="0"/>
              <a:t>a zadané úkoly </a:t>
            </a:r>
            <a:r>
              <a:rPr lang="cs-CZ" altLang="cs-CZ" sz="3600"/>
              <a:t>vyřešili </a:t>
            </a:r>
            <a:r>
              <a:rPr lang="cs-CZ" altLang="cs-CZ" sz="3600" smtClean="0"/>
              <a:t>snadno.</a:t>
            </a:r>
            <a:r>
              <a:rPr lang="cs-CZ" altLang="cs-CZ" smtClean="0"/>
              <a:t> </a:t>
            </a: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236121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286</Words>
  <Application>Microsoft Office PowerPoint</Application>
  <PresentationFormat>Předvádění na obrazovce (4:3)</PresentationFormat>
  <Paragraphs>111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Motiv sady Office</vt:lpstr>
      <vt:lpstr>1_Motiv sady Office</vt:lpstr>
      <vt:lpstr>2_Motiv sady Office</vt:lpstr>
      <vt:lpstr>Prezentace aplikace PowerPoint</vt:lpstr>
      <vt:lpstr>ANOTACE A METODIKA</vt:lpstr>
      <vt:lpstr>  </vt:lpstr>
      <vt:lpstr> </vt:lpstr>
      <vt:lpstr> </vt:lpstr>
      <vt:lpstr> </vt:lpstr>
      <vt:lpstr> </vt:lpstr>
      <vt:lpstr>Ergänzt die Tabelle</vt:lpstr>
      <vt:lpstr>Lösung</vt:lpstr>
      <vt:lpstr>Ergänzt die Tabelle</vt:lpstr>
      <vt:lpstr>Ergänzt die Tabelle</vt:lpstr>
      <vt:lpstr>LÖsung</vt:lpstr>
      <vt:lpstr>Rechnet und lest laut vor</vt:lpstr>
      <vt:lpstr>Lösung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7</cp:revision>
  <dcterms:created xsi:type="dcterms:W3CDTF">2013-09-06T07:45:39Z</dcterms:created>
  <dcterms:modified xsi:type="dcterms:W3CDTF">2013-10-12T09:37:10Z</dcterms:modified>
</cp:coreProperties>
</file>