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1" r:id="rId5"/>
    <p:sldId id="262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VY_32_INOVACE_01_13B_18_Čtvrtohory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Jiřina Vlčková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VY_32_INOVACE_01_13B_18_Čtvrtohory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Přírodopis 9. 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044437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slouží k opakování látky. Žáci interaktivně doplňují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názvy period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Periody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………….</a:t>
            </a:r>
          </a:p>
          <a:p>
            <a:pPr marL="4572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403648" y="1340768"/>
            <a:ext cx="1512168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03648" y="2276872"/>
            <a:ext cx="1440160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68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chybějící slova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>
                <a:latin typeface="+mj-lt"/>
                <a:cs typeface="Times New Roman" pitchFamily="18" charset="0"/>
              </a:rPr>
              <a:t>Živočichové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Čtvrtohory se označují jako éra ……. V období chladu se objevili srstnatí chobotnatci – například …….., dále se rozvíjeli primáti. Byl dokončen i vývoj člověka – od živočišných předchůdců přes ……., ……..,……….. až po člověka současného typu - ……….</a:t>
            </a:r>
          </a:p>
          <a:p>
            <a:pPr marL="4572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endParaRPr lang="cs-CZ" dirty="0"/>
          </a:p>
        </p:txBody>
      </p:sp>
      <p:pic>
        <p:nvPicPr>
          <p:cNvPr id="1037" name="Picture 13" descr="http://upload.wikimedia.org/wikipedia/commons/thumb/6/6e/Lovci_mamutu_mammoth.jpg/320px-Lovci_mamutu_mammo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24944"/>
            <a:ext cx="2903984" cy="193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http://upload.wikimedia.org/wikipedia/commons/thumb/4/48/Homo_habilis.JPG/180px-Homo_habil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58432"/>
            <a:ext cx="17145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99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názvy skupin vyšších rostlin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Rostliny</a:t>
            </a: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čtvrtohorách se dále rozvíjely všechny skupiny rostlin – jak ……….. tak ………. Vlivem chladu některé teplomilné druhy vyhynuly a objevily se nové, které se přizpůsobily.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954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chybějící slova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eologická činnost</a:t>
            </a: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čtvrtohorách se střídaly doby …….. s …………, vlivem vnějších činitelů se formoval dnešní reliéf krajiny. Vznikající horniny byly většinou nezpevněné – například ………</a:t>
            </a:r>
          </a:p>
        </p:txBody>
      </p:sp>
    </p:spTree>
    <p:extLst>
      <p:ext uri="{BB962C8B-B14F-4D97-AF65-F5344CB8AC3E}">
        <p14:creationId xmlns:p14="http://schemas.microsoft.com/office/powerpoint/2010/main" val="3482816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Periody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pleistocén, holocén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Živočichové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člověka, mamut,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Australopithecus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Proconsul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Homo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habilis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Homo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erectus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Homo sapiens, Homo sapiens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sapiens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nahosemenné, krytosemenné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Geologická činnost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meziledové, ledové, hlína, písek,  štěrk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2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it-IT" dirty="0"/>
              <a:t>CHE. </a:t>
            </a:r>
            <a:r>
              <a:rPr lang="it-IT" i="1" dirty="0"/>
              <a:t>Wikipedie.cz</a:t>
            </a:r>
            <a:r>
              <a:rPr lang="it-IT" dirty="0"/>
              <a:t> [online]. [cit. 2.1.2013]. Dostupný na WWW: http://upload.wikimedia.org/wikipedia/commons/thumb/6/6e/Lovci_mamutu_mammoth.jpg/320px-Lovci_mamutu_mammoth.jpg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LILLYUNDFREYA.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http://upload.wikimedia.org/wikipedia/commons/thumb/4/48/Homo_habilis.JPG/180px-Homo_habilis.JPG </a:t>
            </a:r>
            <a:endParaRPr lang="cs-CZ" dirty="0" smtClean="0"/>
          </a:p>
          <a:p>
            <a:pPr marL="4572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321</TotalTime>
  <Words>239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Doplňte názvy period</vt:lpstr>
      <vt:lpstr>  Doplňte chybějící slova</vt:lpstr>
      <vt:lpstr>  Doplňte názvy skupin vyšších rostlin</vt:lpstr>
      <vt:lpstr>Doplňte chybějící slova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28</cp:revision>
  <dcterms:created xsi:type="dcterms:W3CDTF">2011-08-21T15:31:45Z</dcterms:created>
  <dcterms:modified xsi:type="dcterms:W3CDTF">2013-04-15T19:22:35Z</dcterms:modified>
</cp:coreProperties>
</file>