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4" r:id="rId3"/>
    <p:sldId id="260" r:id="rId4"/>
    <p:sldId id="261" r:id="rId5"/>
    <p:sldId id="257" r:id="rId6"/>
    <p:sldId id="258" r:id="rId7"/>
    <p:sldId id="259" r:id="rId8"/>
    <p:sldId id="262" r:id="rId9"/>
    <p:sldId id="263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4" d="100"/>
          <a:sy n="94" d="100"/>
        </p:scale>
        <p:origin x="-1332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E64989-99AC-4043-A2D4-CD32AF1A4B0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8B52BF-35D4-4402-8803-A62738A434E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461807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8403C5-0D25-46BA-B832-D0CA62DE3A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7C8A1F-6B36-4C86-B932-AB54E9292BB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950961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2D0CE9-0FBF-4D8B-B7B1-F726196FD6F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4634E0-A77B-485C-B9D0-B6EA6E1E64B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996324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EE8BC4-63BF-4798-B834-2DA7451A994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9BA79B-A85C-45EA-8708-C808B2E87B9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675130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B65744-3266-4A33-8784-8C4666108E2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4EBF93-532A-4898-B916-BCC77A6302F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20804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672BE2-19A5-43EF-9CC1-7BF14320C4F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BC57CD-D216-43E5-9EF1-119A7A55F54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126376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4FED13-32EA-414B-B6C0-304838B6AEB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304996-B3B1-41F3-B604-EF26832DCAC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974254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0623DD-9149-4721-90B3-CEE5B269963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B2B007-9831-4086-87CF-D4C55824546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46354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18292D-8A2D-4BE3-B402-386C561F42E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11EADB-079D-47A2-8D17-27E2484F9AF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681091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87D7FF-453C-44C9-B63A-0ADD8367E3D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FB1FB7-7984-4B96-8755-2987E962B73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058384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E5D4DC-3368-46E0-9E06-63486D8F0CB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1D264B-A86F-4F4B-AB97-E4BBC8F95A6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818804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174790-72B5-43AA-9D12-B1B1D2519D1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E41DC0D-99F5-4E03-BE43-CD8D00DCC13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037806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10DCAA-A77D-4623-ADF3-B3495BD86C9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4CE4AD-89C3-421A-90B8-E8EE9306EDD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964643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3144AD-84C5-4E80-853E-E4DB098321C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652E124-348C-483D-9CA6-D7CA036DF95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59872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6" Type="http://schemas.openxmlformats.org/officeDocument/2006/relationships/image" Target="../media/image1.jpeg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6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E4CF95E1-7F6A-4014-960E-61EACE5D0A4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3A091C6-50E7-49B8-9B0A-82FE14128D9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31596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6" name="Group 40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97185231"/>
              </p:ext>
            </p:extLst>
          </p:nvPr>
        </p:nvGraphicFramePr>
        <p:xfrm>
          <a:off x="539552" y="2636912"/>
          <a:ext cx="8229600" cy="3876675"/>
        </p:xfrm>
        <a:graphic>
          <a:graphicData uri="http://schemas.openxmlformats.org/drawingml/2006/table">
            <a:tbl>
              <a:tblPr/>
              <a:tblGrid>
                <a:gridCol w="1511300"/>
                <a:gridCol w="6718300"/>
              </a:tblGrid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imes New Roman" pitchFamily="18" charset="0"/>
                        </a:rPr>
                        <a:t>ZŠ. J. E. P</a:t>
                      </a:r>
                      <a:r>
                        <a:rPr kumimoji="0" lang="cs-CZ" alt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urkyně a Základní umělecká </a:t>
                      </a:r>
                      <a:r>
                        <a:rPr kumimoji="0" lang="cs-CZ" alt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škola Libochovice</a:t>
                      </a:r>
                      <a:endParaRPr kumimoji="0" lang="cs-CZ" alt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</a:rPr>
                        <a:t>Mgr. Venuše Plášilová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Název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VY_32_INOVACE_25_NJ_TIEREÜBUNGEN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TIERE ÜBUNGEN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CZ.1.07/1.04.00/21.2803</a:t>
                      </a:r>
                      <a:endParaRPr kumimoji="0" lang="cs-CZ" alt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</a:tbl>
          </a:graphicData>
        </a:graphic>
      </p:graphicFrame>
      <p:pic>
        <p:nvPicPr>
          <p:cNvPr id="14363" name="Obrázek 2"/>
          <p:cNvPicPr>
            <a:picLocks noGrp="1" noChangeAspect="1" noChangeArrowheads="1"/>
          </p:cNvPicPr>
          <p:nvPr>
            <p:ph type="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9750" y="188913"/>
            <a:ext cx="8137525" cy="1990725"/>
          </a:xfrm>
          <a:solidFill>
            <a:srgbClr val="FFFFFF"/>
          </a:solidFill>
        </p:spPr>
      </p:pic>
      <p:pic>
        <p:nvPicPr>
          <p:cNvPr id="14364" name="Obrázek 2"/>
          <p:cNvPicPr>
            <a:picLocks noGrp="1" noChangeAspect="1" noChangeArrowheads="1"/>
          </p:cNvPicPr>
          <p:nvPr>
            <p:ph type="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9750" y="404813"/>
            <a:ext cx="8137525" cy="1990725"/>
          </a:xfr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3827800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Ergänzt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die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Buchstaben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der T _ g _ _</a:t>
            </a:r>
          </a:p>
          <a:p>
            <a:r>
              <a:rPr lang="cs-CZ" sz="5400" dirty="0" smtClean="0"/>
              <a:t>der L_ w _</a:t>
            </a:r>
          </a:p>
          <a:p>
            <a:r>
              <a:rPr lang="cs-CZ" sz="5400" dirty="0" err="1" smtClean="0"/>
              <a:t>die</a:t>
            </a:r>
            <a:r>
              <a:rPr lang="cs-CZ" sz="5400" dirty="0" smtClean="0"/>
              <a:t> Schl_ _ _ e</a:t>
            </a:r>
          </a:p>
          <a:p>
            <a:r>
              <a:rPr lang="cs-CZ" sz="5400" dirty="0" err="1" smtClean="0"/>
              <a:t>die</a:t>
            </a:r>
            <a:r>
              <a:rPr lang="cs-CZ" sz="5400" dirty="0" smtClean="0"/>
              <a:t> S _ _ </a:t>
            </a:r>
            <a:r>
              <a:rPr lang="cs-CZ" sz="5400" dirty="0" err="1" smtClean="0"/>
              <a:t>ild</a:t>
            </a:r>
            <a:r>
              <a:rPr lang="cs-CZ" sz="5400" dirty="0" smtClean="0"/>
              <a:t> _ _ ö _ _</a:t>
            </a:r>
          </a:p>
          <a:p>
            <a:endParaRPr lang="cs-CZ" sz="5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Lösung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der </a:t>
            </a:r>
            <a:r>
              <a:rPr lang="cs-CZ" sz="5400" dirty="0" err="1" smtClean="0"/>
              <a:t>Tiger</a:t>
            </a:r>
            <a:endParaRPr lang="cs-CZ" sz="5400" dirty="0" smtClean="0"/>
          </a:p>
          <a:p>
            <a:r>
              <a:rPr lang="cs-CZ" sz="5400" dirty="0" smtClean="0"/>
              <a:t>der </a:t>
            </a:r>
            <a:r>
              <a:rPr lang="cs-CZ" sz="5400" dirty="0" err="1" smtClean="0"/>
              <a:t>Löwe</a:t>
            </a:r>
            <a:endParaRPr lang="cs-CZ" sz="5400" dirty="0" smtClean="0"/>
          </a:p>
          <a:p>
            <a:r>
              <a:rPr lang="cs-CZ" sz="5400" dirty="0" err="1" smtClean="0"/>
              <a:t>die</a:t>
            </a:r>
            <a:r>
              <a:rPr lang="cs-CZ" sz="5400" dirty="0" smtClean="0"/>
              <a:t> </a:t>
            </a:r>
            <a:r>
              <a:rPr lang="cs-CZ" sz="5400" dirty="0" err="1" smtClean="0"/>
              <a:t>Schlange</a:t>
            </a:r>
            <a:endParaRPr lang="cs-CZ" sz="5400" dirty="0" smtClean="0"/>
          </a:p>
          <a:p>
            <a:r>
              <a:rPr lang="cs-CZ" sz="5400" dirty="0" err="1" smtClean="0"/>
              <a:t>die</a:t>
            </a:r>
            <a:r>
              <a:rPr lang="cs-CZ" sz="5400" dirty="0" smtClean="0"/>
              <a:t> </a:t>
            </a:r>
            <a:r>
              <a:rPr lang="cs-CZ" sz="5400" dirty="0" err="1" smtClean="0"/>
              <a:t>Schildkröte</a:t>
            </a:r>
            <a:endParaRPr lang="cs-CZ" sz="5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Sucht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9  </a:t>
            </a:r>
            <a:r>
              <a:rPr lang="cs-CZ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Tiere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28596" y="1428736"/>
          <a:ext cx="8401077" cy="5212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33453"/>
                <a:gridCol w="933453"/>
                <a:gridCol w="933453"/>
                <a:gridCol w="933453"/>
                <a:gridCol w="933453"/>
                <a:gridCol w="933453"/>
                <a:gridCol w="933453"/>
                <a:gridCol w="933453"/>
                <a:gridCol w="933453"/>
              </a:tblGrid>
              <a:tr h="544515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K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A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T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Z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E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O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Q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E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W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544515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X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W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Q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X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Q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H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U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N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D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544515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F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I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S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C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H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A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W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Q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W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544515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W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X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Q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G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G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M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A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U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S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544515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V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O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G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E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L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S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W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G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Q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544515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W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Q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X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Q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W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T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G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W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K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544515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X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Z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I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E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G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E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W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Q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U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544515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Q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W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X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Q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G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R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Z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Z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H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544515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S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C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H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W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E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I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N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W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X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itchFamily="82" charset="0"/>
              </a:rPr>
              <a:t>Lösung</a:t>
            </a:r>
            <a:endParaRPr lang="cs-CZ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lgerian" pitchFamily="82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28596" y="1428736"/>
          <a:ext cx="8401077" cy="5212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33453"/>
                <a:gridCol w="933453"/>
                <a:gridCol w="933453"/>
                <a:gridCol w="933453"/>
                <a:gridCol w="933453"/>
                <a:gridCol w="933453"/>
                <a:gridCol w="933453"/>
                <a:gridCol w="933453"/>
                <a:gridCol w="933453"/>
              </a:tblGrid>
              <a:tr h="544515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K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A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T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Z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E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O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Q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E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W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544515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X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W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Q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X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Q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H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U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N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D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544515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F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I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S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C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H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A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W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Q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W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544515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W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X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Q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G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G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M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A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U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S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544515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V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O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G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E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L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S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W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G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Q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544515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W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Q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X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Q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W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T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G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W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K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544515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X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Z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I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E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G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E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W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Q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U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544515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Q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W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X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Q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G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R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Z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Z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H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544515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S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C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H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W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E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I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N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W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X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14290"/>
            <a:ext cx="7972452" cy="1857388"/>
          </a:xfrm>
        </p:spPr>
        <p:txBody>
          <a:bodyPr>
            <a:normAutofit/>
          </a:bodyPr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Benennt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diese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Tiere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3" descr="C:\Documents and Settings\Jana\Local Settings\Temporary Internet Files\Content.IE5\JZ76APYH\MP900405032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2" y="1785926"/>
            <a:ext cx="2657468" cy="4650569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5" name="Picture 4" descr="C:\Documents and Settings\Jana\Local Settings\Temporary Internet Files\Content.IE5\JZ76APYH\MP9004276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14744" y="3071810"/>
            <a:ext cx="3330772" cy="335699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3" name="Picture 2" descr="C:\Documents and Settings\Jana\Local Settings\Temporary Internet Files\Content.IE5\G9EZ8P6B\MP900402444[1].jpg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72198" y="1428736"/>
            <a:ext cx="2763962" cy="2763962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</a:t>
            </a:r>
            <a:endParaRPr lang="cs-CZ" dirty="0"/>
          </a:p>
        </p:txBody>
      </p:sp>
      <p:pic>
        <p:nvPicPr>
          <p:cNvPr id="2050" name="Picture 2" descr="C:\Documents and Settings\Jana\Local Settings\Temporary Internet Files\Content.IE5\WWOHETKF\MP900178988[2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6810" y="2040344"/>
            <a:ext cx="2643207" cy="3964811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2051" name="Picture 3" descr="C:\Documents and Settings\Jana\Local Settings\Temporary Internet Files\Content.IE5\C9UB492J\MP900178662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07904" y="2325403"/>
            <a:ext cx="2646618" cy="3979877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2052" name="Picture 4" descr="C:\Documents and Settings\Jana\Local Settings\Temporary Internet Files\Content.IE5\WWOHETKF\MC90003851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572264" y="2564904"/>
            <a:ext cx="2034351" cy="2915693"/>
          </a:xfrm>
          <a:prstGeom prst="rect">
            <a:avLst/>
          </a:prstGeom>
          <a:noFill/>
        </p:spPr>
      </p:pic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91264" cy="1786210"/>
          </a:xfrm>
        </p:spPr>
        <p:txBody>
          <a:bodyPr>
            <a:normAutofit/>
          </a:bodyPr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Benennt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diese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Tiere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Zdroje obrázků</a:t>
            </a:r>
          </a:p>
        </p:txBody>
      </p:sp>
      <p:sp>
        <p:nvSpPr>
          <p:cNvPr id="27651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altLang="cs-CZ" dirty="0" smtClean="0">
                <a:latin typeface="Arial" charset="0"/>
              </a:rPr>
              <a:t>ilustrace aplikace Microsoft PowerPoint (vč. obrázků z webu Office.com)</a:t>
            </a:r>
          </a:p>
        </p:txBody>
      </p:sp>
    </p:spTree>
    <p:extLst>
      <p:ext uri="{BB962C8B-B14F-4D97-AF65-F5344CB8AC3E}">
        <p14:creationId xmlns:p14="http://schemas.microsoft.com/office/powerpoint/2010/main" val="9666481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476250"/>
            <a:ext cx="7918450" cy="1955800"/>
          </a:xfrm>
        </p:spPr>
        <p:txBody>
          <a:bodyPr/>
          <a:lstStyle/>
          <a:p>
            <a:r>
              <a:rPr lang="cs-CZ" altLang="cs-CZ" b="1">
                <a:effectLst>
                  <a:outerShdw blurRad="38100" dist="38100" dir="2700000" algn="tl">
                    <a:srgbClr val="FFFFFF"/>
                  </a:outerShdw>
                </a:effectLst>
              </a:rPr>
              <a:t>Shrnutí práce s materiálem,</a:t>
            </a:r>
            <a:br>
              <a:rPr lang="cs-CZ" altLang="cs-CZ" b="1">
                <a:effectLst>
                  <a:outerShdw blurRad="38100" dist="38100" dir="2700000" algn="tl">
                    <a:srgbClr val="FFFFFF"/>
                  </a:outerShdw>
                </a:effectLst>
              </a:rPr>
            </a:br>
            <a:r>
              <a:rPr lang="cs-CZ" altLang="cs-CZ" b="1">
                <a:effectLst>
                  <a:outerShdw blurRad="38100" dist="38100" dir="2700000" algn="tl">
                    <a:srgbClr val="FFFFFF"/>
                  </a:outerShdw>
                </a:effectLst>
              </a:rPr>
              <a:t>užití v hodině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2781300"/>
            <a:ext cx="7631113" cy="33147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altLang="cs-CZ" sz="3600" dirty="0" smtClean="0"/>
              <a:t>Žáci plnili úkoly se zaujetím, s materiálem </a:t>
            </a:r>
            <a:r>
              <a:rPr lang="cs-CZ" altLang="cs-CZ" sz="3600" dirty="0"/>
              <a:t>pracovalo </a:t>
            </a:r>
            <a:r>
              <a:rPr lang="cs-CZ" altLang="cs-CZ" sz="3600" dirty="0" smtClean="0"/>
              <a:t>snadno </a:t>
            </a:r>
            <a:r>
              <a:rPr lang="cs-CZ" altLang="cs-CZ" sz="3600" dirty="0"/>
              <a:t>a zadané úkoly vyřešili bez </a:t>
            </a:r>
            <a:r>
              <a:rPr lang="cs-CZ" altLang="cs-CZ" sz="3600" dirty="0" smtClean="0"/>
              <a:t>větších problémů</a:t>
            </a:r>
            <a:r>
              <a:rPr lang="cs-CZ" altLang="cs-CZ" sz="3600" dirty="0"/>
              <a:t>.</a:t>
            </a:r>
            <a:r>
              <a:rPr lang="cs-CZ" altLang="cs-CZ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86406744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131</TotalTime>
  <Words>272</Words>
  <Application>Microsoft Office PowerPoint</Application>
  <PresentationFormat>Předvádění na obrazovce (4:3)</PresentationFormat>
  <Paragraphs>192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sady Office</vt:lpstr>
      <vt:lpstr>1_Motiv sady Office</vt:lpstr>
      <vt:lpstr>Prezentace aplikace PowerPoint</vt:lpstr>
      <vt:lpstr>Ergänzt die Buchstaben</vt:lpstr>
      <vt:lpstr>Lösung</vt:lpstr>
      <vt:lpstr>Sucht  9  Tiere</vt:lpstr>
      <vt:lpstr>Lösung</vt:lpstr>
      <vt:lpstr>Benennt diese Tiere</vt:lpstr>
      <vt:lpstr>Benennt diese Tiere</vt:lpstr>
      <vt:lpstr>Zdroje obrázků</vt:lpstr>
      <vt:lpstr>Shrnutí práce s materiálem, užití v hodině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Petr Plášil</cp:lastModifiedBy>
  <cp:revision>19</cp:revision>
  <dcterms:modified xsi:type="dcterms:W3CDTF">2013-10-12T09:47:22Z</dcterms:modified>
</cp:coreProperties>
</file>