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62" r:id="rId5"/>
    <p:sldId id="263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Jiřina Vlčková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VY_32_INOVACE_01_13B_20_Geologie </a:t>
          </a:r>
          <a:r>
            <a:rPr lang="cs-CZ" dirty="0" smtClean="0"/>
            <a:t>opakování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Přírodopis 9.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536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Jiřina Vlčková</a:t>
          </a:r>
          <a:endParaRPr lang="cs-CZ" sz="14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VY_32_INOVACE_01_13B_20_Geologie </a:t>
          </a:r>
          <a:r>
            <a:rPr lang="cs-CZ" sz="1400" kern="1200" dirty="0" smtClean="0"/>
            <a:t>opakování</a:t>
          </a:r>
          <a:endParaRPr lang="cs-CZ" sz="14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Přírodopis 9. třída</a:t>
          </a:r>
          <a:endParaRPr lang="cs-CZ" sz="14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CZ.1.07/1.4.00/21.1431</a:t>
          </a:r>
          <a:endParaRPr lang="cs-CZ" sz="14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09690558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Prezentace slouží k opakování látky z kapitol Nerosty a horniny, Paleontologie a Působení vnějších geologických činitelů. Žáci pracují na </a:t>
            </a:r>
            <a:r>
              <a:rPr lang="cs-CZ" smtClean="0"/>
              <a:t>interaktivní tabuli.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5085184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Vyškrtejte ve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čtyřsměrce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názvy nerostů a hornin a ze zbylých písmen sestavte tajenku.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824288108"/>
              </p:ext>
            </p:extLst>
          </p:nvPr>
        </p:nvGraphicFramePr>
        <p:xfrm>
          <a:off x="1143000" y="731838"/>
          <a:ext cx="6400800" cy="384928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33400"/>
                <a:gridCol w="533400"/>
                <a:gridCol w="533400"/>
                <a:gridCol w="533400"/>
                <a:gridCol w="533400"/>
                <a:gridCol w="533400"/>
                <a:gridCol w="533400"/>
                <a:gridCol w="533400"/>
                <a:gridCol w="533400"/>
                <a:gridCol w="533400"/>
                <a:gridCol w="533400"/>
                <a:gridCol w="533400"/>
              </a:tblGrid>
              <a:tr h="4811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11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11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11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11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11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11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11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779905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5085184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Vyškrtejte ve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čtyřsměrce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názvy nerostů a hornin a ze zbylých písmen sestavte tajenku.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645852546"/>
              </p:ext>
            </p:extLst>
          </p:nvPr>
        </p:nvGraphicFramePr>
        <p:xfrm>
          <a:off x="1143000" y="731838"/>
          <a:ext cx="6400800" cy="384928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33400"/>
                <a:gridCol w="533400"/>
                <a:gridCol w="533400"/>
                <a:gridCol w="533400"/>
                <a:gridCol w="533400"/>
                <a:gridCol w="533400"/>
                <a:gridCol w="533400"/>
                <a:gridCol w="533400"/>
                <a:gridCol w="533400"/>
                <a:gridCol w="533400"/>
                <a:gridCol w="533400"/>
                <a:gridCol w="533400"/>
              </a:tblGrid>
              <a:tr h="4811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11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Č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11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11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11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11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11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Á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11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J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5" name="Přímá spojnice 4"/>
          <p:cNvCxnSpPr/>
          <p:nvPr/>
        </p:nvCxnSpPr>
        <p:spPr>
          <a:xfrm>
            <a:off x="1979712" y="980728"/>
            <a:ext cx="331236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652120" y="908720"/>
            <a:ext cx="122413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7236296" y="980728"/>
            <a:ext cx="0" cy="338437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403648" y="908720"/>
            <a:ext cx="0" cy="345638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6732240" y="1340768"/>
            <a:ext cx="0" cy="288032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979712" y="1340768"/>
            <a:ext cx="0" cy="25922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483768" y="1340768"/>
            <a:ext cx="316835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483768" y="4221088"/>
            <a:ext cx="316835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2915816" y="1844824"/>
            <a:ext cx="223224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059832" y="2348880"/>
            <a:ext cx="259228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3491880" y="2780928"/>
            <a:ext cx="216024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059832" y="3284984"/>
            <a:ext cx="208823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067944" y="3789040"/>
            <a:ext cx="165618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2483768" y="2348880"/>
            <a:ext cx="0" cy="158417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264188" y="1844824"/>
            <a:ext cx="0" cy="252028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45719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492896"/>
            <a:ext cx="3655427" cy="2009373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4437112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Tajenka je Český ráj. Určete, kde se nachází,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které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horniny jsou pro tuto oblast typické, jakého jsou druhu, jak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vznikly, 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ve které geologické době. Vyhledejte je ve školní sbírce.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908720"/>
            <a:ext cx="5533497" cy="1916467"/>
          </a:xfrm>
        </p:spPr>
      </p:pic>
    </p:spTree>
    <p:extLst>
      <p:ext uri="{BB962C8B-B14F-4D97-AF65-F5344CB8AC3E}">
        <p14:creationId xmlns:p14="http://schemas.microsoft.com/office/powerpoint/2010/main" val="30307934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Použité fotografie jsou z archívu autorky.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117</TotalTime>
  <Words>286</Words>
  <Application>Microsoft Office PowerPoint</Application>
  <PresentationFormat>Předvádění na obrazovce (4:3)</PresentationFormat>
  <Paragraphs>206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Prezentace aplikace PowerPoint</vt:lpstr>
      <vt:lpstr>Anotace</vt:lpstr>
      <vt:lpstr>Vyškrtejte ve čtyřsměrce názvy nerostů a hornin a ze zbylých písmen sestavte tajenku.</vt:lpstr>
      <vt:lpstr>Vyškrtejte ve čtyřsměrce názvy nerostů a hornin a ze zbylých písmen sestavte tajenku.</vt:lpstr>
      <vt:lpstr> Tajenka je Český ráj. Určete, kde se nachází, které horniny jsou pro tuto oblast typické, jakého jsou druhu, jak vznikly, a ve které geologické době. Vyhledejte je ve školní sbírce.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Jiřina</cp:lastModifiedBy>
  <cp:revision>15</cp:revision>
  <dcterms:created xsi:type="dcterms:W3CDTF">2011-08-21T15:31:45Z</dcterms:created>
  <dcterms:modified xsi:type="dcterms:W3CDTF">2013-04-15T19:25:27Z</dcterms:modified>
</cp:coreProperties>
</file>