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5" r:id="rId4"/>
    <p:sldId id="258" r:id="rId5"/>
    <p:sldId id="259" r:id="rId6"/>
    <p:sldId id="260" r:id="rId7"/>
    <p:sldId id="263" r:id="rId8"/>
    <p:sldId id="257" r:id="rId9"/>
    <p:sldId id="262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332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64989-99AC-4043-A2D4-CD32AF1A4B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B52BF-35D4-4402-8803-A62738A434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1014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403C5-0D25-46BA-B832-D0CA62DE3A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C8A1F-6B36-4C86-B932-AB54E9292B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5397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D0CE9-0FBF-4D8B-B7B1-F726196FD6F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634E0-A77B-485C-B9D0-B6EA6E1E64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5715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E8BC4-63BF-4798-B834-2DA7451A994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BA79B-A85C-45EA-8708-C808B2E87B9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1452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65744-3266-4A33-8784-8C4666108E2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EBF93-532A-4898-B916-BCC77A6302F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899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72BE2-19A5-43EF-9CC1-7BF14320C4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C57CD-D216-43E5-9EF1-119A7A55F54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4713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FED13-32EA-414B-B6C0-304838B6AE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4996-B3B1-41F3-B604-EF26832DCA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253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623DD-9149-4721-90B3-CEE5B26996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2B007-9831-4086-87CF-D4C5582454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800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8292D-8A2D-4BE3-B402-386C561F42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1EADB-079D-47A2-8D17-27E2484F9AF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2593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7D7FF-453C-44C9-B63A-0ADD8367E3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B1FB7-7984-4B96-8755-2987E962B73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6849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5D4DC-3368-46E0-9E06-63486D8F0CB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D264B-A86F-4F4B-AB97-E4BBC8F95A6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7213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174790-72B5-43AA-9D12-B1B1D2519D1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41DC0D-99F5-4E03-BE43-CD8D00DCC13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8340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0DCAA-A77D-4623-ADF3-B3495BD86C9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4CE4AD-89C3-421A-90B8-E8EE9306EDD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3771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3144AD-84C5-4E80-853E-E4DB098321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52E124-348C-483D-9CA6-D7CA036DF95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4473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chemeClr val="accent1">
                <a:lumMod val="20000"/>
                <a:lumOff val="8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4CF95E1-7F6A-4014-960E-61EACE5D0A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3A091C6-50E7-49B8-9B0A-82FE14128D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64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4737175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škola Libochovice</a:t>
                      </a:r>
                      <a:endParaRPr kumimoji="0" lang="cs-CZ" alt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VY_32_INOVACE_26_NJ_FRAGENÜBUNGEN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FRAGEN ÜBUNGEN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1266230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učení materiál je určen 7. a 8. ročníkům k procvičování tvoření otázek. </a:t>
            </a:r>
          </a:p>
          <a:p>
            <a:pPr marL="0" indent="0">
              <a:buNone/>
            </a:pPr>
            <a:endParaRPr lang="cs-CZ" sz="1000" dirty="0"/>
          </a:p>
          <a:p>
            <a:r>
              <a:rPr lang="cs-CZ" dirty="0" smtClean="0"/>
              <a:t>Žáci  plní nejrůznější typy cvičení 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nejprve tvoří otázky dle vzoru (sestavují věty – časují přitom slovesa)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dále tvoří různé otázky (začínají zadanými výrazy)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poté dokončují již započaté otázky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sestavují otázku k předem dané odpovědi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a nakonec volně odpovídají na zadané otázky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3114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accent1">
                <a:lumMod val="20000"/>
                <a:lumOff val="8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3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Bildet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Fragen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nach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Muster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cene3d>
            <a:camera prst="orthographicFront"/>
            <a:lightRig rig="threePt" dir="t"/>
          </a:scene3d>
          <a:sp3d>
            <a:bevelT w="139700" prst="cross"/>
          </a:sp3d>
        </p:spPr>
        <p:txBody>
          <a:bodyPr>
            <a:normAutofit lnSpcReduction="10000"/>
          </a:bodyPr>
          <a:lstStyle/>
          <a:p>
            <a:r>
              <a:rPr lang="cs-CZ" dirty="0" err="1" smtClean="0"/>
              <a:t>Wo</a:t>
            </a:r>
            <a:r>
              <a:rPr lang="cs-CZ" dirty="0" smtClean="0"/>
              <a:t> – Peter – </a:t>
            </a:r>
            <a:r>
              <a:rPr lang="cs-CZ" dirty="0" err="1" smtClean="0"/>
              <a:t>wohnen</a:t>
            </a:r>
            <a:r>
              <a:rPr lang="cs-CZ" dirty="0" smtClean="0"/>
              <a:t>? = „</a:t>
            </a:r>
            <a:r>
              <a:rPr lang="cs-CZ" b="1" dirty="0" err="1" smtClean="0"/>
              <a:t>Wo</a:t>
            </a:r>
            <a:r>
              <a:rPr lang="cs-CZ" b="1" dirty="0" smtClean="0"/>
              <a:t> </a:t>
            </a:r>
            <a:r>
              <a:rPr lang="cs-CZ" b="1" dirty="0" err="1" smtClean="0"/>
              <a:t>wohn</a:t>
            </a:r>
            <a:r>
              <a:rPr lang="cs-CZ" b="1" dirty="0" err="1" smtClean="0">
                <a:solidFill>
                  <a:srgbClr val="FF00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Peter?“</a:t>
            </a:r>
          </a:p>
          <a:p>
            <a:pPr>
              <a:buNone/>
            </a:pPr>
            <a:endParaRPr lang="cs-CZ" dirty="0" smtClean="0"/>
          </a:p>
          <a:p>
            <a:r>
              <a:rPr lang="cs-CZ" sz="4000" dirty="0" err="1" smtClean="0"/>
              <a:t>Wie</a:t>
            </a:r>
            <a:r>
              <a:rPr lang="cs-CZ" sz="4000" dirty="0" smtClean="0"/>
              <a:t> – </a:t>
            </a:r>
            <a:r>
              <a:rPr lang="cs-CZ" sz="4000" dirty="0" err="1" smtClean="0"/>
              <a:t>du</a:t>
            </a:r>
            <a:r>
              <a:rPr lang="cs-CZ" sz="4000" dirty="0" smtClean="0"/>
              <a:t> – </a:t>
            </a:r>
            <a:r>
              <a:rPr lang="cs-CZ" sz="4000" dirty="0" err="1" smtClean="0"/>
              <a:t>heißen</a:t>
            </a:r>
            <a:r>
              <a:rPr lang="cs-CZ" sz="4000" dirty="0" smtClean="0"/>
              <a:t> ?</a:t>
            </a:r>
          </a:p>
          <a:p>
            <a:pPr>
              <a:buNone/>
            </a:pPr>
            <a:endParaRPr lang="cs-CZ" sz="1200" dirty="0" smtClean="0"/>
          </a:p>
          <a:p>
            <a:r>
              <a:rPr lang="cs-CZ" sz="4000" dirty="0" err="1" smtClean="0"/>
              <a:t>Was</a:t>
            </a:r>
            <a:r>
              <a:rPr lang="cs-CZ" sz="4000" dirty="0" smtClean="0"/>
              <a:t> – </a:t>
            </a:r>
            <a:r>
              <a:rPr lang="cs-CZ" sz="4000" dirty="0" err="1" smtClean="0"/>
              <a:t>dein</a:t>
            </a:r>
            <a:r>
              <a:rPr lang="cs-CZ" sz="4000" dirty="0" smtClean="0"/>
              <a:t> Vater – machen ?</a:t>
            </a:r>
          </a:p>
          <a:p>
            <a:endParaRPr lang="cs-CZ" sz="1100" dirty="0" smtClean="0"/>
          </a:p>
          <a:p>
            <a:r>
              <a:rPr lang="cs-CZ" sz="4000" dirty="0" err="1" smtClean="0"/>
              <a:t>Was</a:t>
            </a:r>
            <a:r>
              <a:rPr lang="cs-CZ" sz="4000" dirty="0" smtClean="0"/>
              <a:t> – </a:t>
            </a:r>
            <a:r>
              <a:rPr lang="cs-CZ" sz="4000" dirty="0" err="1" smtClean="0"/>
              <a:t>dein</a:t>
            </a:r>
            <a:r>
              <a:rPr lang="cs-CZ" sz="4000" dirty="0" smtClean="0"/>
              <a:t> Hobby – </a:t>
            </a:r>
            <a:r>
              <a:rPr lang="cs-CZ" sz="4000" dirty="0" err="1" smtClean="0"/>
              <a:t>sein</a:t>
            </a:r>
            <a:r>
              <a:rPr lang="cs-CZ" sz="4000" dirty="0" smtClean="0"/>
              <a:t> ?</a:t>
            </a:r>
          </a:p>
          <a:p>
            <a:endParaRPr lang="cs-CZ" sz="1100" dirty="0" smtClean="0"/>
          </a:p>
          <a:p>
            <a:r>
              <a:rPr lang="cs-CZ" sz="4000" dirty="0" err="1" smtClean="0"/>
              <a:t>Woher</a:t>
            </a:r>
            <a:r>
              <a:rPr lang="cs-CZ" sz="4000" dirty="0" smtClean="0"/>
              <a:t> – </a:t>
            </a:r>
            <a:r>
              <a:rPr lang="cs-CZ" sz="4000" dirty="0" err="1" smtClean="0"/>
              <a:t>deine</a:t>
            </a:r>
            <a:r>
              <a:rPr lang="cs-CZ" sz="4000" dirty="0" smtClean="0"/>
              <a:t> </a:t>
            </a:r>
            <a:r>
              <a:rPr lang="cs-CZ" sz="4000" dirty="0" err="1" smtClean="0"/>
              <a:t>Tante</a:t>
            </a:r>
            <a:r>
              <a:rPr lang="cs-CZ" sz="4000" dirty="0" smtClean="0"/>
              <a:t> – </a:t>
            </a:r>
            <a:r>
              <a:rPr lang="cs-CZ" sz="4000" dirty="0" err="1" smtClean="0"/>
              <a:t>kommen</a:t>
            </a:r>
            <a:r>
              <a:rPr lang="cs-CZ" sz="4000" dirty="0" smtClean="0"/>
              <a:t> ?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58204" cy="4525963"/>
          </a:xfrm>
          <a:scene3d>
            <a:camera prst="orthographicFront"/>
            <a:lightRig rig="threePt" dir="t"/>
          </a:scene3d>
          <a:sp3d>
            <a:bevelT w="139700" prst="cross"/>
          </a:sp3d>
        </p:spPr>
        <p:txBody>
          <a:bodyPr>
            <a:normAutofit/>
          </a:bodyPr>
          <a:lstStyle/>
          <a:p>
            <a:r>
              <a:rPr lang="cs-CZ" sz="5400" dirty="0" err="1" smtClean="0"/>
              <a:t>Wie</a:t>
            </a:r>
            <a:r>
              <a:rPr lang="cs-CZ" sz="5400" dirty="0" smtClean="0"/>
              <a:t> </a:t>
            </a:r>
            <a:r>
              <a:rPr lang="cs-CZ" sz="5400" dirty="0" err="1" smtClean="0"/>
              <a:t>heißt</a:t>
            </a:r>
            <a:r>
              <a:rPr lang="cs-CZ" sz="5400" dirty="0" smtClean="0"/>
              <a:t> </a:t>
            </a:r>
            <a:r>
              <a:rPr lang="cs-CZ" sz="5400" dirty="0" err="1" smtClean="0"/>
              <a:t>du</a:t>
            </a:r>
            <a:r>
              <a:rPr lang="cs-CZ" sz="5400" dirty="0" smtClean="0"/>
              <a:t>? </a:t>
            </a:r>
          </a:p>
          <a:p>
            <a:r>
              <a:rPr lang="cs-CZ" sz="5400" dirty="0" err="1" smtClean="0"/>
              <a:t>Was</a:t>
            </a:r>
            <a:r>
              <a:rPr lang="cs-CZ" sz="5400" dirty="0" smtClean="0"/>
              <a:t> </a:t>
            </a:r>
            <a:r>
              <a:rPr lang="cs-CZ" sz="5400" dirty="0" err="1" smtClean="0"/>
              <a:t>macht</a:t>
            </a:r>
            <a:r>
              <a:rPr lang="cs-CZ" sz="5400" dirty="0" smtClean="0"/>
              <a:t> </a:t>
            </a:r>
            <a:r>
              <a:rPr lang="cs-CZ" sz="5400" dirty="0" err="1" smtClean="0"/>
              <a:t>dein</a:t>
            </a:r>
            <a:r>
              <a:rPr lang="cs-CZ" sz="5400" dirty="0" smtClean="0"/>
              <a:t> Vater?</a:t>
            </a:r>
          </a:p>
          <a:p>
            <a:r>
              <a:rPr lang="cs-CZ" sz="5400" dirty="0" err="1" smtClean="0"/>
              <a:t>Was</a:t>
            </a:r>
            <a:r>
              <a:rPr lang="cs-CZ" sz="5400" dirty="0" smtClean="0"/>
              <a:t> </a:t>
            </a:r>
            <a:r>
              <a:rPr lang="cs-CZ" sz="5400" dirty="0" err="1" smtClean="0"/>
              <a:t>ist</a:t>
            </a:r>
            <a:r>
              <a:rPr lang="cs-CZ" sz="5400" dirty="0" smtClean="0"/>
              <a:t> </a:t>
            </a:r>
            <a:r>
              <a:rPr lang="cs-CZ" sz="5400" dirty="0" err="1" smtClean="0"/>
              <a:t>dein</a:t>
            </a:r>
            <a:r>
              <a:rPr lang="cs-CZ" sz="5400" dirty="0" smtClean="0"/>
              <a:t> Hobby?</a:t>
            </a:r>
          </a:p>
          <a:p>
            <a:r>
              <a:rPr lang="cs-CZ" sz="5400" dirty="0" err="1" smtClean="0"/>
              <a:t>Woher</a:t>
            </a:r>
            <a:r>
              <a:rPr lang="cs-CZ" sz="5400" dirty="0" smtClean="0"/>
              <a:t> </a:t>
            </a:r>
            <a:r>
              <a:rPr lang="cs-CZ" sz="5400" dirty="0" err="1" smtClean="0"/>
              <a:t>kommt</a:t>
            </a:r>
            <a:r>
              <a:rPr lang="cs-CZ" sz="5400" dirty="0" smtClean="0"/>
              <a:t> </a:t>
            </a:r>
            <a:r>
              <a:rPr lang="cs-CZ" sz="5400" dirty="0" err="1" smtClean="0"/>
              <a:t>deine</a:t>
            </a:r>
            <a:r>
              <a:rPr lang="cs-CZ" sz="5400" dirty="0" smtClean="0"/>
              <a:t> </a:t>
            </a:r>
            <a:r>
              <a:rPr lang="cs-CZ" sz="5400" dirty="0" err="1" smtClean="0"/>
              <a:t>Tante</a:t>
            </a:r>
            <a:r>
              <a:rPr lang="cs-CZ" sz="5400" dirty="0" smtClean="0"/>
              <a:t>?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Bilde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verschiedene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Fragen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428736"/>
            <a:ext cx="5286412" cy="521497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54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Wer</a:t>
            </a:r>
            <a:r>
              <a:rPr lang="cs-CZ" sz="54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 …</a:t>
            </a:r>
          </a:p>
          <a:p>
            <a:pPr>
              <a:buNone/>
            </a:pPr>
            <a:r>
              <a:rPr lang="cs-CZ" sz="5400" b="1" dirty="0" err="1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Wie</a:t>
            </a:r>
            <a:r>
              <a:rPr lang="cs-CZ" sz="5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 …</a:t>
            </a:r>
          </a:p>
          <a:p>
            <a:pPr>
              <a:buNone/>
            </a:pPr>
            <a:r>
              <a:rPr lang="cs-CZ" sz="54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Was</a:t>
            </a:r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 …</a:t>
            </a:r>
          </a:p>
          <a:p>
            <a:pPr>
              <a:buNone/>
            </a:pPr>
            <a:r>
              <a:rPr lang="cs-CZ" sz="54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Wo</a:t>
            </a:r>
            <a:r>
              <a:rPr lang="cs-CZ" sz="5400" b="1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 …</a:t>
            </a:r>
          </a:p>
          <a:p>
            <a:pPr>
              <a:buNone/>
            </a:pPr>
            <a:r>
              <a:rPr lang="cs-CZ" sz="5400" b="1" dirty="0" err="1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Woher</a:t>
            </a:r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 …</a:t>
            </a:r>
          </a:p>
        </p:txBody>
      </p:sp>
      <p:sp>
        <p:nvSpPr>
          <p:cNvPr id="4" name="Obláček 3"/>
          <p:cNvSpPr/>
          <p:nvPr/>
        </p:nvSpPr>
        <p:spPr>
          <a:xfrm>
            <a:off x="3929058" y="1785926"/>
            <a:ext cx="4572032" cy="3571900"/>
          </a:xfrm>
          <a:prstGeom prst="cloudCallout">
            <a:avLst>
              <a:gd name="adj1" fmla="val -57035"/>
              <a:gd name="adj2" fmla="val 34926"/>
            </a:avLst>
          </a:prstGeom>
          <a:solidFill>
            <a:schemeClr val="accent1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 prstMaterial="flat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214942" y="1643050"/>
            <a:ext cx="2147919" cy="393954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50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?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 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Beende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die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Fragen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sz="4800" dirty="0" smtClean="0"/>
              <a:t>  </a:t>
            </a:r>
            <a:r>
              <a:rPr lang="cs-CZ" sz="48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sz="4800" dirty="0" smtClean="0"/>
              <a:t> </a:t>
            </a:r>
            <a:r>
              <a:rPr lang="cs-CZ" sz="4800" dirty="0" err="1" smtClean="0"/>
              <a:t>macht</a:t>
            </a:r>
            <a:r>
              <a:rPr lang="cs-CZ" sz="4800" dirty="0" smtClean="0"/>
              <a:t> … ?</a:t>
            </a:r>
          </a:p>
          <a:p>
            <a:pPr marL="514350" indent="-514350">
              <a:buAutoNum type="arabicPeriod"/>
            </a:pPr>
            <a:r>
              <a:rPr lang="cs-CZ" sz="4800" dirty="0" smtClean="0"/>
              <a:t>  </a:t>
            </a:r>
            <a:r>
              <a:rPr lang="cs-CZ" sz="48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</a:t>
            </a:r>
            <a:r>
              <a:rPr lang="cs-CZ" sz="4800" dirty="0" smtClean="0"/>
              <a:t> </a:t>
            </a:r>
            <a:r>
              <a:rPr lang="cs-CZ" sz="4800" dirty="0" err="1" smtClean="0"/>
              <a:t>heißt</a:t>
            </a:r>
            <a:r>
              <a:rPr lang="cs-CZ" sz="4800" dirty="0" smtClean="0"/>
              <a:t> … ?</a:t>
            </a:r>
          </a:p>
          <a:p>
            <a:pPr marL="514350" indent="-514350">
              <a:buAutoNum type="arabicPeriod"/>
            </a:pPr>
            <a:r>
              <a:rPr lang="cs-CZ" sz="4800" dirty="0" smtClean="0"/>
              <a:t>  </a:t>
            </a:r>
            <a:r>
              <a:rPr lang="cs-CZ" sz="48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</a:t>
            </a:r>
            <a:r>
              <a:rPr lang="cs-CZ" sz="4800" dirty="0" smtClean="0"/>
              <a:t> alt … ?</a:t>
            </a:r>
          </a:p>
          <a:p>
            <a:pPr marL="514350" indent="-514350">
              <a:buAutoNum type="arabicPeriod"/>
            </a:pPr>
            <a:r>
              <a:rPr lang="cs-CZ" sz="4800" dirty="0" smtClean="0"/>
              <a:t>  </a:t>
            </a:r>
            <a:r>
              <a:rPr lang="cs-CZ" sz="48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</a:t>
            </a:r>
            <a:r>
              <a:rPr lang="cs-CZ" sz="4800" dirty="0" smtClean="0"/>
              <a:t> </a:t>
            </a:r>
            <a:r>
              <a:rPr lang="cs-CZ" sz="4800" dirty="0" err="1" smtClean="0"/>
              <a:t>wohnt</a:t>
            </a:r>
            <a:r>
              <a:rPr lang="cs-CZ" sz="4800" dirty="0" smtClean="0"/>
              <a:t> …?</a:t>
            </a:r>
          </a:p>
          <a:p>
            <a:pPr marL="514350" indent="-514350">
              <a:buAutoNum type="arabicPeriod"/>
            </a:pPr>
            <a:r>
              <a:rPr lang="cs-CZ" sz="4800" dirty="0" smtClean="0"/>
              <a:t>  </a:t>
            </a:r>
            <a:r>
              <a:rPr lang="cs-CZ" sz="48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Woher</a:t>
            </a:r>
            <a:r>
              <a:rPr lang="cs-CZ" sz="4800" dirty="0" smtClean="0"/>
              <a:t> </a:t>
            </a:r>
            <a:r>
              <a:rPr lang="cs-CZ" sz="4800" dirty="0" err="1" smtClean="0"/>
              <a:t>kommt</a:t>
            </a:r>
            <a:r>
              <a:rPr lang="cs-CZ" sz="4800" dirty="0" smtClean="0"/>
              <a:t> … ?</a:t>
            </a:r>
          </a:p>
          <a:p>
            <a:pPr marL="514350" indent="-514350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072198" y="1571612"/>
            <a:ext cx="2147919" cy="470898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00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?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 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lautet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Frage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2 </a:t>
            </a:r>
            <a:r>
              <a:rPr lang="cs-CZ" dirty="0" err="1" smtClean="0"/>
              <a:t>Jahre</a:t>
            </a:r>
            <a:r>
              <a:rPr lang="cs-CZ" dirty="0" smtClean="0"/>
              <a:t> alt.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alt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dein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Bruder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>
              <a:buNone/>
            </a:pPr>
            <a:endParaRPr lang="cs-CZ" sz="1000" dirty="0" smtClean="0"/>
          </a:p>
          <a:p>
            <a:pPr marL="514350" indent="-514350">
              <a:buAutoNum type="arabicPeriod"/>
            </a:pPr>
            <a:r>
              <a:rPr lang="cs-CZ" sz="4000" dirty="0" err="1" smtClean="0"/>
              <a:t>Meine</a:t>
            </a:r>
            <a:r>
              <a:rPr lang="cs-CZ" sz="4000" dirty="0" smtClean="0"/>
              <a:t> </a:t>
            </a:r>
            <a:r>
              <a:rPr lang="cs-CZ" sz="4000" dirty="0" err="1" smtClean="0"/>
              <a:t>Schwester</a:t>
            </a:r>
            <a:r>
              <a:rPr lang="cs-CZ" sz="4000" dirty="0" smtClean="0"/>
              <a:t> </a:t>
            </a:r>
            <a:r>
              <a:rPr lang="cs-CZ" sz="4000" dirty="0" err="1" smtClean="0"/>
              <a:t>heißt</a:t>
            </a:r>
            <a:r>
              <a:rPr lang="cs-CZ" sz="4000" dirty="0" smtClean="0"/>
              <a:t> Nikola.</a:t>
            </a:r>
          </a:p>
          <a:p>
            <a:pPr marL="514350" indent="-514350">
              <a:buAutoNum type="arabicPeriod"/>
            </a:pP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bin</a:t>
            </a:r>
            <a:r>
              <a:rPr lang="cs-CZ" sz="4000" dirty="0" smtClean="0"/>
              <a:t> 16 </a:t>
            </a:r>
            <a:r>
              <a:rPr lang="cs-CZ" sz="4000" dirty="0" err="1" smtClean="0"/>
              <a:t>Jahre</a:t>
            </a:r>
            <a:r>
              <a:rPr lang="cs-CZ" sz="4000" dirty="0" smtClean="0"/>
              <a:t> alt.</a:t>
            </a:r>
          </a:p>
          <a:p>
            <a:pPr marL="514350" indent="-514350">
              <a:buAutoNum type="arabicPeriod"/>
            </a:pPr>
            <a:r>
              <a:rPr lang="cs-CZ" sz="4000" dirty="0" err="1" smtClean="0"/>
              <a:t>Mein</a:t>
            </a:r>
            <a:r>
              <a:rPr lang="cs-CZ" sz="4000" dirty="0" smtClean="0"/>
              <a:t> </a:t>
            </a:r>
            <a:r>
              <a:rPr lang="cs-CZ" sz="4000" dirty="0" err="1" smtClean="0"/>
              <a:t>Onkel</a:t>
            </a:r>
            <a:r>
              <a:rPr lang="cs-CZ" sz="4000" dirty="0" smtClean="0"/>
              <a:t> </a:t>
            </a:r>
            <a:r>
              <a:rPr lang="cs-CZ" sz="4000" dirty="0" err="1" smtClean="0"/>
              <a:t>kommt</a:t>
            </a:r>
            <a:r>
              <a:rPr lang="cs-CZ" sz="4000" dirty="0" smtClean="0"/>
              <a:t> </a:t>
            </a:r>
            <a:r>
              <a:rPr lang="cs-CZ" sz="4000" dirty="0" err="1" smtClean="0"/>
              <a:t>aus</a:t>
            </a:r>
            <a:r>
              <a:rPr lang="cs-CZ" sz="4000" dirty="0" smtClean="0"/>
              <a:t> Polen. </a:t>
            </a:r>
          </a:p>
          <a:p>
            <a:pPr marL="514350" indent="-514350">
              <a:buAutoNum type="arabicPeriod"/>
            </a:pP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habe</a:t>
            </a:r>
            <a:r>
              <a:rPr lang="cs-CZ" sz="4000" dirty="0" smtClean="0"/>
              <a:t> </a:t>
            </a:r>
            <a:r>
              <a:rPr lang="cs-CZ" sz="4000" dirty="0" err="1" smtClean="0"/>
              <a:t>einen</a:t>
            </a:r>
            <a:r>
              <a:rPr lang="cs-CZ" sz="4000" dirty="0" smtClean="0"/>
              <a:t> </a:t>
            </a:r>
            <a:r>
              <a:rPr lang="cs-CZ" sz="4000" dirty="0" err="1" smtClean="0"/>
              <a:t>Hund</a:t>
            </a:r>
            <a:r>
              <a:rPr lang="cs-CZ" sz="40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4000" dirty="0" smtClean="0"/>
              <a:t>Es </a:t>
            </a:r>
            <a:r>
              <a:rPr lang="cs-CZ" sz="4000" dirty="0" err="1" smtClean="0"/>
              <a:t>geht</a:t>
            </a:r>
            <a:r>
              <a:rPr lang="cs-CZ" sz="4000" dirty="0" smtClean="0"/>
              <a:t> </a:t>
            </a:r>
            <a:r>
              <a:rPr lang="cs-CZ" sz="4000" dirty="0" err="1" smtClean="0"/>
              <a:t>mir</a:t>
            </a:r>
            <a:r>
              <a:rPr lang="cs-CZ" sz="4000" dirty="0" smtClean="0"/>
              <a:t> gut. </a:t>
            </a:r>
            <a:endParaRPr lang="cs-CZ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857364"/>
            <a:ext cx="8229600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sz="4400" dirty="0" err="1" smtClean="0"/>
              <a:t>Wie</a:t>
            </a:r>
            <a:r>
              <a:rPr lang="cs-CZ" sz="4400" dirty="0" smtClean="0"/>
              <a:t> </a:t>
            </a:r>
            <a:r>
              <a:rPr lang="cs-CZ" sz="4400" dirty="0" err="1" smtClean="0"/>
              <a:t>heißt</a:t>
            </a:r>
            <a:r>
              <a:rPr lang="cs-CZ" sz="4400" dirty="0" smtClean="0"/>
              <a:t> </a:t>
            </a:r>
            <a:r>
              <a:rPr lang="cs-CZ" sz="4400" dirty="0" err="1" smtClean="0"/>
              <a:t>deine</a:t>
            </a:r>
            <a:r>
              <a:rPr lang="cs-CZ" sz="4400" dirty="0" smtClean="0"/>
              <a:t> </a:t>
            </a:r>
            <a:r>
              <a:rPr lang="cs-CZ" sz="4400" dirty="0" err="1" smtClean="0"/>
              <a:t>Schwester</a:t>
            </a:r>
            <a:r>
              <a:rPr lang="cs-CZ" sz="4400" dirty="0" smtClean="0"/>
              <a:t>?</a:t>
            </a:r>
          </a:p>
          <a:p>
            <a:pPr marL="514350" indent="-514350">
              <a:buAutoNum type="arabicPeriod"/>
            </a:pPr>
            <a:r>
              <a:rPr lang="cs-CZ" sz="4400" dirty="0" err="1" smtClean="0"/>
              <a:t>Wie</a:t>
            </a:r>
            <a:r>
              <a:rPr lang="cs-CZ" sz="4400" dirty="0" smtClean="0"/>
              <a:t> alt </a:t>
            </a:r>
            <a:r>
              <a:rPr lang="cs-CZ" sz="4400" dirty="0" err="1" smtClean="0"/>
              <a:t>bist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?</a:t>
            </a:r>
          </a:p>
          <a:p>
            <a:pPr marL="514350" indent="-514350">
              <a:buAutoNum type="arabicPeriod"/>
            </a:pPr>
            <a:r>
              <a:rPr lang="cs-CZ" sz="4400" dirty="0" err="1" smtClean="0"/>
              <a:t>Woher</a:t>
            </a:r>
            <a:r>
              <a:rPr lang="cs-CZ" sz="4400" dirty="0" smtClean="0"/>
              <a:t> </a:t>
            </a:r>
            <a:r>
              <a:rPr lang="cs-CZ" sz="4400" dirty="0" err="1" smtClean="0"/>
              <a:t>kommt</a:t>
            </a:r>
            <a:r>
              <a:rPr lang="cs-CZ" sz="4400" dirty="0" smtClean="0"/>
              <a:t> </a:t>
            </a:r>
            <a:r>
              <a:rPr lang="cs-CZ" sz="4400" dirty="0" err="1" smtClean="0"/>
              <a:t>dein</a:t>
            </a:r>
            <a:r>
              <a:rPr lang="cs-CZ" sz="4400" dirty="0" smtClean="0"/>
              <a:t> </a:t>
            </a:r>
            <a:r>
              <a:rPr lang="cs-CZ" sz="4400" dirty="0" err="1" smtClean="0"/>
              <a:t>Onkel</a:t>
            </a:r>
            <a:r>
              <a:rPr lang="cs-CZ" sz="4400" dirty="0" smtClean="0"/>
              <a:t>?</a:t>
            </a:r>
          </a:p>
          <a:p>
            <a:pPr marL="514350" indent="-514350">
              <a:buAutoNum type="arabicPeriod"/>
            </a:pPr>
            <a:r>
              <a:rPr lang="cs-CZ" sz="4400" dirty="0" err="1" smtClean="0"/>
              <a:t>Hast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ein</a:t>
            </a:r>
            <a:r>
              <a:rPr lang="cs-CZ" sz="4400" dirty="0" smtClean="0"/>
              <a:t> </a:t>
            </a:r>
            <a:r>
              <a:rPr lang="cs-CZ" sz="4400" dirty="0" err="1" smtClean="0"/>
              <a:t>Haustier</a:t>
            </a:r>
            <a:r>
              <a:rPr lang="cs-CZ" sz="4400" dirty="0" smtClean="0"/>
              <a:t>?</a:t>
            </a:r>
          </a:p>
          <a:p>
            <a:pPr marL="514350" indent="-514350">
              <a:buAutoNum type="arabicPeriod"/>
            </a:pPr>
            <a:r>
              <a:rPr lang="cs-CZ" sz="4400" dirty="0" err="1" smtClean="0"/>
              <a:t>Wie</a:t>
            </a:r>
            <a:r>
              <a:rPr lang="cs-CZ" sz="4400" dirty="0" smtClean="0"/>
              <a:t> </a:t>
            </a:r>
            <a:r>
              <a:rPr lang="cs-CZ" sz="4400" dirty="0" err="1" smtClean="0"/>
              <a:t>geht</a:t>
            </a:r>
            <a:r>
              <a:rPr lang="cs-CZ" sz="4400" dirty="0" smtClean="0"/>
              <a:t> es </a:t>
            </a:r>
            <a:r>
              <a:rPr lang="cs-CZ" sz="4400" dirty="0" err="1" smtClean="0"/>
              <a:t>dir</a:t>
            </a:r>
            <a:r>
              <a:rPr lang="cs-CZ" sz="4400" dirty="0" smtClean="0"/>
              <a:t>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4000">
              <a:schemeClr val="bg1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Antworte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Hast</a:t>
            </a:r>
            <a:r>
              <a:rPr lang="cs-CZ" sz="48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du</a:t>
            </a:r>
            <a:r>
              <a:rPr lang="cs-CZ" sz="48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einen</a:t>
            </a:r>
            <a:r>
              <a:rPr lang="cs-CZ" sz="48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Bruder</a:t>
            </a:r>
            <a:r>
              <a:rPr lang="cs-CZ" sz="48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?</a:t>
            </a:r>
          </a:p>
          <a:p>
            <a:r>
              <a:rPr lang="cs-CZ" sz="4800" b="1" dirty="0" err="1" smtClean="0"/>
              <a:t>Hast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du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eine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Schwester</a:t>
            </a:r>
            <a:r>
              <a:rPr lang="cs-CZ" sz="4800" b="1" dirty="0" smtClean="0"/>
              <a:t>?</a:t>
            </a:r>
          </a:p>
          <a:p>
            <a:r>
              <a:rPr lang="cs-CZ" sz="48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Hast</a:t>
            </a:r>
            <a:r>
              <a:rPr lang="cs-CZ" sz="4800" b="1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du</a:t>
            </a:r>
            <a:r>
              <a:rPr lang="cs-CZ" sz="4800" b="1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ein</a:t>
            </a:r>
            <a:r>
              <a:rPr lang="cs-CZ" sz="4800" b="1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Haustier</a:t>
            </a:r>
            <a:r>
              <a:rPr lang="cs-CZ" sz="4800" b="1" dirty="0">
                <a:latin typeface="Aharoni" panose="02010803020104030203" pitchFamily="2" charset="-79"/>
                <a:cs typeface="Aharoni" panose="02010803020104030203" pitchFamily="2" charset="-79"/>
              </a:rPr>
              <a:t>? </a:t>
            </a:r>
          </a:p>
          <a:p>
            <a:r>
              <a:rPr lang="cs-CZ" sz="4800" b="1" dirty="0" err="1" smtClean="0"/>
              <a:t>Wo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wohnt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deine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Tante</a:t>
            </a:r>
            <a:r>
              <a:rPr lang="cs-CZ" sz="4800" b="1" dirty="0" smtClean="0"/>
              <a:t>?</a:t>
            </a:r>
          </a:p>
          <a:p>
            <a:r>
              <a:rPr lang="cs-CZ" sz="48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Wie</a:t>
            </a:r>
            <a:r>
              <a:rPr lang="cs-CZ" sz="4800" b="1" dirty="0">
                <a:latin typeface="Aharoni" panose="02010803020104030203" pitchFamily="2" charset="-79"/>
                <a:cs typeface="Aharoni" panose="02010803020104030203" pitchFamily="2" charset="-79"/>
              </a:rPr>
              <a:t> alt </a:t>
            </a:r>
            <a:r>
              <a:rPr lang="cs-CZ" sz="48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ist</a:t>
            </a:r>
            <a:r>
              <a:rPr lang="cs-CZ" sz="4800" b="1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deine</a:t>
            </a:r>
            <a:r>
              <a:rPr lang="cs-CZ" sz="4800" b="1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Oma</a:t>
            </a:r>
            <a:r>
              <a:rPr lang="cs-CZ" sz="4800" b="1" dirty="0">
                <a:latin typeface="Aharoni" panose="02010803020104030203" pitchFamily="2" charset="-79"/>
                <a:cs typeface="Aharoni" panose="02010803020104030203" pitchFamily="2" charset="-79"/>
              </a:rPr>
              <a:t>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pPr defTabSz="914400"/>
            <a: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479675"/>
            <a:ext cx="8078788" cy="3644900"/>
          </a:xfrm>
        </p:spPr>
        <p:txBody>
          <a:bodyPr/>
          <a:lstStyle/>
          <a:p>
            <a:r>
              <a:rPr lang="cs-CZ" altLang="cs-CZ" sz="3600" dirty="0" smtClean="0"/>
              <a:t>Žákům se s učebním materiálem </a:t>
            </a:r>
            <a:r>
              <a:rPr lang="cs-CZ" altLang="cs-CZ" sz="3600" dirty="0" smtClean="0"/>
              <a:t>pracovalo dobře, při řešení většiny úkolů </a:t>
            </a:r>
            <a:r>
              <a:rPr lang="cs-CZ" altLang="cs-CZ" sz="3600" dirty="0" smtClean="0"/>
              <a:t>nebyly </a:t>
            </a:r>
            <a:r>
              <a:rPr lang="cs-CZ" altLang="cs-CZ" sz="3600" dirty="0" smtClean="0"/>
              <a:t>problémy (bylo </a:t>
            </a:r>
            <a:r>
              <a:rPr lang="cs-CZ" altLang="cs-CZ" sz="3600" smtClean="0"/>
              <a:t>to jednodušší </a:t>
            </a:r>
            <a:r>
              <a:rPr lang="cs-CZ" altLang="cs-CZ" sz="3600" dirty="0" smtClean="0"/>
              <a:t>vzhledem k předešlému zopakování gramatiky). 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7250724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327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1_Motiv sady Office</vt:lpstr>
      <vt:lpstr>Prezentace aplikace PowerPoint</vt:lpstr>
      <vt:lpstr>ANOTACE a METODIKA</vt:lpstr>
      <vt:lpstr>Bildet Fragen – nach dem Muster</vt:lpstr>
      <vt:lpstr>Lösung</vt:lpstr>
      <vt:lpstr>Bilde verschiedene Fragen</vt:lpstr>
      <vt:lpstr>Beende die Fragen</vt:lpstr>
      <vt:lpstr>Wie lautet die Frage?</vt:lpstr>
      <vt:lpstr>Lösung</vt:lpstr>
      <vt:lpstr>Antworte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Petr Plášil</cp:lastModifiedBy>
  <cp:revision>8</cp:revision>
  <dcterms:modified xsi:type="dcterms:W3CDTF">2013-10-12T09:50:15Z</dcterms:modified>
</cp:coreProperties>
</file>