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8" r:id="rId4"/>
    <p:sldId id="259" r:id="rId5"/>
    <p:sldId id="260" r:id="rId6"/>
    <p:sldId id="262" r:id="rId7"/>
    <p:sldId id="263" r:id="rId8"/>
    <p:sldId id="261" r:id="rId9"/>
    <p:sldId id="266" r:id="rId10"/>
    <p:sldId id="265" r:id="rId11"/>
    <p:sldId id="264" r:id="rId12"/>
    <p:sldId id="26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7000">
              <a:schemeClr val="accent1">
                <a:tint val="44500"/>
                <a:satMod val="160000"/>
              </a:schemeClr>
            </a:gs>
            <a:gs pos="78000">
              <a:schemeClr val="accent1">
                <a:tint val="23500"/>
                <a:satMod val="160000"/>
              </a:schemeClr>
            </a:gs>
            <a:gs pos="70000">
              <a:schemeClr val="accent1">
                <a:tint val="23500"/>
                <a:satMod val="160000"/>
              </a:schemeClr>
            </a:gs>
            <a:gs pos="42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9102030"/>
              </p:ext>
            </p:extLst>
          </p:nvPr>
        </p:nvGraphicFramePr>
        <p:xfrm>
          <a:off x="539552" y="2636912"/>
          <a:ext cx="8229600" cy="3876675"/>
        </p:xfrm>
        <a:graphic>
          <a:graphicData uri="http://schemas.openxmlformats.org/drawingml/2006/table">
            <a:tbl>
              <a:tblPr/>
              <a:tblGrid>
                <a:gridCol w="1511300"/>
                <a:gridCol w="67183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ZŠ. J. E. P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urkyně a Základní umělecká 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škola Libochovice</a:t>
                      </a:r>
                      <a:endParaRPr kumimoji="0" lang="cs-CZ" alt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</a:rPr>
                        <a:t>Mgr. Venuše Plášilová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VY_32_INOVACE_27_NJ_HOBBY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HOBBY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CZ.1.07/1.04.00/21.2803</a:t>
                      </a:r>
                      <a:endParaRPr kumimoji="0" lang="cs-CZ" alt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4363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7525" cy="1990725"/>
          </a:xfrm>
          <a:solidFill>
            <a:srgbClr val="FFFFFF"/>
          </a:solidFill>
        </p:spPr>
      </p:pic>
      <p:pic>
        <p:nvPicPr>
          <p:cNvPr id="14364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137525" cy="1990725"/>
          </a:xfr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91248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výukový materiál se orientuje na prezentování slovní zásoby na téma „Hobby“.  Je vhodný k výuce v 7. či 8. ročnících nebo je možné jej využít i v konverzačních hodinách.</a:t>
            </a:r>
          </a:p>
          <a:p>
            <a:endParaRPr lang="cs-CZ" dirty="0"/>
          </a:p>
          <a:p>
            <a:r>
              <a:rPr lang="cs-CZ" dirty="0" smtClean="0"/>
              <a:t>Učitel pouští žákům jednotlivé strany prezentace, žáci si zapamatovávají slovíčka, případně si je přepisují </a:t>
            </a:r>
            <a:r>
              <a:rPr lang="cs-CZ" smtClean="0"/>
              <a:t>do slovníčků.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1890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ildhauen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Petr\AppData\Local\Microsoft\Windows\Temporary Internet Files\Content.IE5\QU58MH86\MC9000898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60197"/>
            <a:ext cx="333931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etr\AppData\Local\Microsoft\Windows\Temporary Internet Files\Content.IE5\IMS3J28J\MC9003381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88840"/>
            <a:ext cx="2728555" cy="342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661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otografieren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Keramik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Petr\AppData\Local\Microsoft\Windows\Temporary Internet Files\Content.IE5\QU58MH86\MC900292016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22953"/>
            <a:ext cx="3235983" cy="323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etr\AppData\Local\Microsoft\Windows\Temporary Internet Files\Content.IE5\IMS3J28J\MC9003102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32856"/>
            <a:ext cx="3384376" cy="346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050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ähen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stricken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C:\Users\Petr\AppData\Local\Microsoft\Windows\Temporary Internet Files\Content.IE5\IMS3J28J\MC9003380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04864"/>
            <a:ext cx="3096344" cy="372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etr\AppData\Local\Microsoft\Windows\Temporary Internet Files\Content.IE5\WO2V94PA\MC9003012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78168"/>
            <a:ext cx="3312369" cy="297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007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reisen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wandern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4" descr="C:\Users\Petr\AppData\Local\Microsoft\Windows\Temporary Internet Files\Content.IE5\QU58MH86\MC900383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36231"/>
            <a:ext cx="3096344" cy="364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Petr\AppData\Local\Microsoft\Windows\Temporary Internet Files\Content.IE5\QU58MH86\MC900383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45235"/>
            <a:ext cx="3488356" cy="342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733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Volleyball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Fußball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C:\Program Files\Microsoft Office\MEDIA\CAGCAT10\j030148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20427"/>
            <a:ext cx="3625849" cy="269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24944"/>
            <a:ext cx="3419872" cy="281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3874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Golf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Baseball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Program Files\Microsoft Office\MEDIA\CAGCAT10\j028569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3477799" cy="37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593" y="2276872"/>
            <a:ext cx="339837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136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In-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fahren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Schlittschuh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laufen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42" name="Picture 2" descr="C:\Users\Petr\AppData\Local\Microsoft\Windows\Temporary Internet Files\Content.IE5\WO2V94PA\MC90043604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36908"/>
            <a:ext cx="3161596" cy="335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Petr\AppData\Local\Microsoft\Windows\Temporary Internet Files\Content.IE5\IMS3J28J\MC9003983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36908"/>
            <a:ext cx="3535419" cy="370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559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Ski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laufen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Ski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fahren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C:\Users\Petr\AppData\Local\Microsoft\Windows\Temporary Internet Files\Content.IE5\IMS3J28J\MC900446494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86566"/>
            <a:ext cx="3612252" cy="358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Petr\AppData\Local\Microsoft\Windows\Temporary Internet Files\Content.IE5\KOKNR8RU\MC9004465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88840"/>
            <a:ext cx="3276933" cy="363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149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Hockey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spielen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Snowboard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fahren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C:\Users\Petr\AppData\Local\Microsoft\Windows\Temporary Internet Files\Content.IE5\IMS3J28J\MC9004464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97704"/>
            <a:ext cx="3212662" cy="361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etr\AppData\Local\Microsoft\Windows\Temporary Internet Files\Content.IE5\KOKNR8RU\MC9004465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3456384" cy="398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009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Zdroje obrázků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dirty="0" smtClean="0">
                <a:latin typeface="Arial" charset="0"/>
              </a:rPr>
              <a:t>ilustrace aplikace Microsoft PowerPoint (vč. obrázků z webu Office.com)</a:t>
            </a:r>
          </a:p>
        </p:txBody>
      </p:sp>
    </p:spTree>
    <p:extLst>
      <p:ext uri="{BB962C8B-B14F-4D97-AF65-F5344CB8AC3E}">
        <p14:creationId xmlns:p14="http://schemas.microsoft.com/office/powerpoint/2010/main" val="185600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918450" cy="1955800"/>
          </a:xfrm>
        </p:spPr>
        <p:txBody>
          <a:bodyPr/>
          <a:lstStyle/>
          <a:p>
            <a:pPr defTabSz="914400"/>
            <a: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Shrnutí práce s materiálem,</a:t>
            </a:r>
            <a:b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užití v hodině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79675"/>
            <a:ext cx="8078788" cy="3644900"/>
          </a:xfrm>
        </p:spPr>
        <p:txBody>
          <a:bodyPr/>
          <a:lstStyle/>
          <a:p>
            <a:pPr defTabSz="914400"/>
            <a:r>
              <a:rPr lang="cs-CZ" altLang="cs-CZ" sz="3600" dirty="0" smtClean="0"/>
              <a:t>Žákům se s učebním materiálem pracovalo snadno, nové slovní zásobě se naučili díky vizualizaci snadno a </a:t>
            </a:r>
            <a:r>
              <a:rPr lang="cs-CZ" altLang="cs-CZ" sz="3600" dirty="0" smtClean="0"/>
              <a:t>rychle. Byli zaujati, přidávali další příklady (např. názvy sportů).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72507245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162</Words>
  <Application>Microsoft Office PowerPoint</Application>
  <PresentationFormat>Předvádění na obrazovce (4:3)</PresentationFormat>
  <Paragraphs>29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Anotace a metodika</vt:lpstr>
      <vt:lpstr>bildhauen                    malen</vt:lpstr>
      <vt:lpstr>fotografieren            Keramik </vt:lpstr>
      <vt:lpstr>nähen                   stricken</vt:lpstr>
      <vt:lpstr>reisen                  wandern</vt:lpstr>
      <vt:lpstr>Volleyball spielen   Fußball spielen</vt:lpstr>
      <vt:lpstr>Golf spielen     Baseball spielen</vt:lpstr>
      <vt:lpstr>In-Liner fahren        Schlittschuh laufen</vt:lpstr>
      <vt:lpstr>Ski laufen           Ski fahren</vt:lpstr>
      <vt:lpstr>Hockey spielen  Snowboard fahren</vt:lpstr>
      <vt:lpstr>Zdroje obrázků</vt:lpstr>
      <vt:lpstr>Shrnutí práce s materiálem, užití v hodině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Petr Plášil</cp:lastModifiedBy>
  <cp:revision>5</cp:revision>
  <dcterms:created xsi:type="dcterms:W3CDTF">2013-09-10T10:34:08Z</dcterms:created>
  <dcterms:modified xsi:type="dcterms:W3CDTF">2013-10-12T09:52:12Z</dcterms:modified>
</cp:coreProperties>
</file>