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9" r:id="rId4"/>
    <p:sldId id="266" r:id="rId5"/>
    <p:sldId id="261" r:id="rId6"/>
    <p:sldId id="268" r:id="rId7"/>
    <p:sldId id="262" r:id="rId8"/>
    <p:sldId id="269" r:id="rId9"/>
    <p:sldId id="263" r:id="rId10"/>
    <p:sldId id="270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VY_32_INOVACE_13B_01_Krystalové soustavy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smtClean="0"/>
            <a:t>: Přírodopis 9. třída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Jiřina Vlčková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</a:t>
          </a:r>
          <a:r>
            <a:rPr lang="cs-CZ" sz="1500" kern="1200"/>
            <a:t>: </a:t>
          </a:r>
          <a:r>
            <a:rPr lang="cs-CZ" sz="1500" kern="1200" smtClean="0"/>
            <a:t>VY_32_INOVACE_13B_01_Krystalové soustavy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</a:t>
          </a:r>
          <a:r>
            <a:rPr lang="cs-CZ" sz="1500" kern="1200" smtClean="0"/>
            <a:t>: Přírodopis 9. 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D1651F-1D2F-4C89-AD8F-227EF8979B3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BFEFCA-993D-4E33-B021-1DD583006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714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BFEFCA-993D-4E33-B021-1DD58300684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906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BFEFCA-993D-4E33-B021-1DD58300684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906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a/ac/Triclinic.png/94px-Triclinic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2610133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Prezentace slouží k opakování tématu Krystalové soustavy. Žáci řeší úlohy interaktivně na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Kosočtverečná</a:t>
            </a:r>
          </a:p>
          <a:p>
            <a:r>
              <a:rPr lang="cs-CZ" dirty="0" smtClean="0"/>
              <a:t>Jednoklonná</a:t>
            </a:r>
          </a:p>
          <a:p>
            <a:r>
              <a:rPr lang="cs-CZ" dirty="0" smtClean="0"/>
              <a:t>Trojklonná</a:t>
            </a:r>
          </a:p>
          <a:p>
            <a:r>
              <a:rPr lang="cs-CZ" dirty="0" smtClean="0"/>
              <a:t>Čtverečná</a:t>
            </a:r>
          </a:p>
          <a:p>
            <a:r>
              <a:rPr lang="cs-CZ" dirty="0" smtClean="0"/>
              <a:t>Krychlová</a:t>
            </a:r>
          </a:p>
          <a:p>
            <a:r>
              <a:rPr lang="cs-CZ" dirty="0" smtClean="0"/>
              <a:t>Šesterečná</a:t>
            </a:r>
          </a:p>
          <a:p>
            <a:r>
              <a:rPr lang="cs-CZ" dirty="0" smtClean="0"/>
              <a:t>Klencová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Osy souměrnosti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3 stejně dlouhé + 1 jiná, </a:t>
            </a:r>
            <a:r>
              <a:rPr lang="cs-CZ" dirty="0"/>
              <a:t>k</a:t>
            </a:r>
            <a:r>
              <a:rPr lang="cs-CZ" dirty="0" smtClean="0"/>
              <a:t>olmá na předchozí</a:t>
            </a:r>
          </a:p>
          <a:p>
            <a:r>
              <a:rPr lang="cs-CZ" dirty="0" smtClean="0"/>
              <a:t>3 stejně dlouhé, vzájemně kolmé</a:t>
            </a:r>
          </a:p>
          <a:p>
            <a:r>
              <a:rPr lang="cs-CZ" dirty="0" smtClean="0"/>
              <a:t>3 </a:t>
            </a:r>
            <a:r>
              <a:rPr lang="cs-CZ" dirty="0"/>
              <a:t>stejně dlouhé + 1 </a:t>
            </a:r>
            <a:r>
              <a:rPr lang="cs-CZ" dirty="0" smtClean="0"/>
              <a:t>jiná, nejsou vzájemně kolmé</a:t>
            </a:r>
          </a:p>
          <a:p>
            <a:r>
              <a:rPr lang="cs-CZ" dirty="0" smtClean="0"/>
              <a:t>3 různě dlouhé, vzájemně kolmé</a:t>
            </a:r>
          </a:p>
          <a:p>
            <a:r>
              <a:rPr lang="cs-CZ" dirty="0" smtClean="0"/>
              <a:t>3 různě dlouhé, 2 vzájemně kolmé, 1 ukloněná</a:t>
            </a:r>
          </a:p>
          <a:p>
            <a:r>
              <a:rPr lang="cs-CZ" dirty="0" smtClean="0"/>
              <a:t>2 stejně dlouhé + 1 jiná, vzájemně kolmé</a:t>
            </a:r>
          </a:p>
          <a:p>
            <a:r>
              <a:rPr lang="cs-CZ" dirty="0" smtClean="0"/>
              <a:t>3 různě dlouhé, nejsou vzájemně kolmé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857032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Spojte soustavu s počtem os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562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Kosočtverečná</a:t>
            </a:r>
          </a:p>
          <a:p>
            <a:r>
              <a:rPr lang="cs-CZ" dirty="0" smtClean="0"/>
              <a:t>Jednoklonná</a:t>
            </a:r>
          </a:p>
          <a:p>
            <a:r>
              <a:rPr lang="cs-CZ" dirty="0" smtClean="0"/>
              <a:t>Trojklonná</a:t>
            </a:r>
          </a:p>
          <a:p>
            <a:r>
              <a:rPr lang="cs-CZ" dirty="0" smtClean="0"/>
              <a:t>Čtverečná</a:t>
            </a:r>
          </a:p>
          <a:p>
            <a:r>
              <a:rPr lang="cs-CZ" dirty="0" smtClean="0"/>
              <a:t>Krychlová</a:t>
            </a:r>
          </a:p>
          <a:p>
            <a:r>
              <a:rPr lang="cs-CZ" dirty="0" smtClean="0"/>
              <a:t>Šesterečná</a:t>
            </a:r>
          </a:p>
          <a:p>
            <a:r>
              <a:rPr lang="cs-CZ" dirty="0" smtClean="0"/>
              <a:t>Klencová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Osy souměrnosti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3 stejně dlouhé + 1 jiná, </a:t>
            </a:r>
            <a:r>
              <a:rPr lang="cs-CZ" dirty="0"/>
              <a:t>k</a:t>
            </a:r>
            <a:r>
              <a:rPr lang="cs-CZ" dirty="0" smtClean="0"/>
              <a:t>olmá na předchozí</a:t>
            </a:r>
          </a:p>
          <a:p>
            <a:r>
              <a:rPr lang="cs-CZ" dirty="0" smtClean="0"/>
              <a:t>3 stejně dlouhé, vzájemně kolmé</a:t>
            </a:r>
          </a:p>
          <a:p>
            <a:r>
              <a:rPr lang="cs-CZ" dirty="0" smtClean="0"/>
              <a:t>3 </a:t>
            </a:r>
            <a:r>
              <a:rPr lang="cs-CZ" dirty="0"/>
              <a:t>stejně dlouhé + 1 </a:t>
            </a:r>
            <a:r>
              <a:rPr lang="cs-CZ" dirty="0" smtClean="0"/>
              <a:t>jiná, nejsou vzájemně kolmé</a:t>
            </a:r>
          </a:p>
          <a:p>
            <a:r>
              <a:rPr lang="cs-CZ" dirty="0" smtClean="0"/>
              <a:t>3 různě dlouhé, vzájemně kolmé</a:t>
            </a:r>
          </a:p>
          <a:p>
            <a:r>
              <a:rPr lang="cs-CZ" dirty="0" smtClean="0"/>
              <a:t>3 různě dlouhé, 2 vzájemně kolmé, 1 ukloněná</a:t>
            </a:r>
          </a:p>
          <a:p>
            <a:r>
              <a:rPr lang="cs-CZ" dirty="0" smtClean="0"/>
              <a:t>2 stejně dlouhé + 1 jiná, vzájemně kolmé</a:t>
            </a:r>
          </a:p>
          <a:p>
            <a:r>
              <a:rPr lang="cs-CZ" dirty="0" smtClean="0"/>
              <a:t>3 různě dlouhé, nejsou vzájemně kolmé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857032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915816" y="1628800"/>
            <a:ext cx="187220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endCxn id="5" idx="1"/>
          </p:cNvCxnSpPr>
          <p:nvPr/>
        </p:nvCxnSpPr>
        <p:spPr>
          <a:xfrm>
            <a:off x="2771800" y="1988840"/>
            <a:ext cx="1873225" cy="7817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627784" y="2379736"/>
            <a:ext cx="2160240" cy="1265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555776" y="2770632"/>
            <a:ext cx="2089249" cy="4423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555776" y="1916832"/>
            <a:ext cx="2232248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627784" y="1484784"/>
            <a:ext cx="2160240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483768" y="2276872"/>
            <a:ext cx="2304256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800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Kosočtverečná</a:t>
            </a:r>
          </a:p>
          <a:p>
            <a:r>
              <a:rPr lang="cs-CZ" dirty="0"/>
              <a:t>Jednoklonná</a:t>
            </a:r>
          </a:p>
          <a:p>
            <a:r>
              <a:rPr lang="cs-CZ" dirty="0"/>
              <a:t>Trojklonná</a:t>
            </a:r>
          </a:p>
          <a:p>
            <a:r>
              <a:rPr lang="cs-CZ" dirty="0"/>
              <a:t>Čtverečná</a:t>
            </a:r>
          </a:p>
          <a:p>
            <a:r>
              <a:rPr lang="cs-CZ" dirty="0"/>
              <a:t>Krychlová</a:t>
            </a:r>
          </a:p>
          <a:p>
            <a:r>
              <a:rPr lang="cs-CZ" dirty="0"/>
              <a:t>Šesterečná</a:t>
            </a:r>
          </a:p>
          <a:p>
            <a:r>
              <a:rPr lang="cs-CZ" dirty="0"/>
              <a:t>Klencová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Roviny souměrnosti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/>
              <a:t>9</a:t>
            </a:r>
            <a:endParaRPr lang="cs-CZ" dirty="0" smtClean="0"/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5</a:t>
            </a:r>
          </a:p>
          <a:p>
            <a:r>
              <a:rPr lang="cs-CZ" dirty="0" smtClean="0"/>
              <a:t>0</a:t>
            </a:r>
          </a:p>
          <a:p>
            <a:r>
              <a:rPr lang="cs-CZ" dirty="0" smtClean="0"/>
              <a:t>7</a:t>
            </a:r>
          </a:p>
          <a:p>
            <a:r>
              <a:rPr lang="cs-CZ" dirty="0" smtClean="0"/>
              <a:t>1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Spojte soustavu s počtem rovin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4162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Kosočtverečná</a:t>
            </a:r>
          </a:p>
          <a:p>
            <a:r>
              <a:rPr lang="cs-CZ" dirty="0"/>
              <a:t>Jednoklonná</a:t>
            </a:r>
          </a:p>
          <a:p>
            <a:r>
              <a:rPr lang="cs-CZ" dirty="0"/>
              <a:t>Trojklonná</a:t>
            </a:r>
          </a:p>
          <a:p>
            <a:r>
              <a:rPr lang="cs-CZ" dirty="0"/>
              <a:t>Čtverečná</a:t>
            </a:r>
          </a:p>
          <a:p>
            <a:r>
              <a:rPr lang="cs-CZ" dirty="0"/>
              <a:t>Krychlová</a:t>
            </a:r>
          </a:p>
          <a:p>
            <a:r>
              <a:rPr lang="cs-CZ" dirty="0"/>
              <a:t>Šesterečná</a:t>
            </a:r>
          </a:p>
          <a:p>
            <a:r>
              <a:rPr lang="cs-CZ" dirty="0"/>
              <a:t>Klencová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Roviny souměrnosti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/>
              <a:t>9</a:t>
            </a:r>
            <a:endParaRPr lang="cs-CZ" dirty="0" smtClean="0"/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5</a:t>
            </a:r>
          </a:p>
          <a:p>
            <a:r>
              <a:rPr lang="cs-CZ" dirty="0" smtClean="0"/>
              <a:t>0</a:t>
            </a:r>
          </a:p>
          <a:p>
            <a:r>
              <a:rPr lang="cs-CZ" dirty="0" smtClean="0"/>
              <a:t>7</a:t>
            </a:r>
          </a:p>
          <a:p>
            <a:r>
              <a:rPr lang="cs-CZ" dirty="0" smtClean="0"/>
              <a:t>1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Spojte soustavu s počtem rovin</a:t>
            </a:r>
            <a:endParaRPr lang="cs-CZ" sz="32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987824" y="1628800"/>
            <a:ext cx="1800200" cy="2880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771800" y="1916832"/>
            <a:ext cx="2016224" cy="18002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627784" y="2348880"/>
            <a:ext cx="2160240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627784" y="2672916"/>
            <a:ext cx="216024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627784" y="1556792"/>
            <a:ext cx="2088232" cy="151216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627784" y="3356992"/>
            <a:ext cx="2088232" cy="720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483768" y="2312876"/>
            <a:ext cx="2232248" cy="14761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215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Kosočtverečná</a:t>
            </a:r>
          </a:p>
          <a:p>
            <a:r>
              <a:rPr lang="cs-CZ" dirty="0"/>
              <a:t>Jednoklonná</a:t>
            </a:r>
          </a:p>
          <a:p>
            <a:r>
              <a:rPr lang="cs-CZ" dirty="0"/>
              <a:t>Trojklonná</a:t>
            </a:r>
          </a:p>
          <a:p>
            <a:r>
              <a:rPr lang="cs-CZ" dirty="0"/>
              <a:t>Čtverečná</a:t>
            </a:r>
          </a:p>
          <a:p>
            <a:r>
              <a:rPr lang="cs-CZ" dirty="0"/>
              <a:t>Krychlová</a:t>
            </a:r>
          </a:p>
          <a:p>
            <a:r>
              <a:rPr lang="cs-CZ" dirty="0"/>
              <a:t>Šesterečná</a:t>
            </a:r>
          </a:p>
          <a:p>
            <a:r>
              <a:rPr lang="cs-CZ" dirty="0"/>
              <a:t>Klencová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Nerost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Apatit</a:t>
            </a:r>
          </a:p>
          <a:p>
            <a:r>
              <a:rPr lang="cs-CZ" dirty="0" smtClean="0"/>
              <a:t>Sůl kamenná</a:t>
            </a:r>
          </a:p>
          <a:p>
            <a:r>
              <a:rPr lang="cs-CZ" dirty="0" smtClean="0"/>
              <a:t>Síra</a:t>
            </a:r>
          </a:p>
          <a:p>
            <a:r>
              <a:rPr lang="cs-CZ" dirty="0" smtClean="0"/>
              <a:t>Modrá skalice</a:t>
            </a:r>
          </a:p>
          <a:p>
            <a:r>
              <a:rPr lang="cs-CZ" dirty="0" smtClean="0"/>
              <a:t>Sádrovec</a:t>
            </a:r>
          </a:p>
          <a:p>
            <a:r>
              <a:rPr lang="cs-CZ" dirty="0" smtClean="0"/>
              <a:t>Kalcit</a:t>
            </a:r>
          </a:p>
          <a:p>
            <a:r>
              <a:rPr lang="cs-CZ" dirty="0" smtClean="0"/>
              <a:t>Cínovec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Spojte soustavu s nerostem, který v ní krystaluje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125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Kosočtverečná</a:t>
            </a:r>
          </a:p>
          <a:p>
            <a:r>
              <a:rPr lang="cs-CZ" dirty="0"/>
              <a:t>Jednoklonná</a:t>
            </a:r>
          </a:p>
          <a:p>
            <a:r>
              <a:rPr lang="cs-CZ" dirty="0"/>
              <a:t>Trojklonná</a:t>
            </a:r>
          </a:p>
          <a:p>
            <a:r>
              <a:rPr lang="cs-CZ" dirty="0"/>
              <a:t>Čtverečná</a:t>
            </a:r>
          </a:p>
          <a:p>
            <a:r>
              <a:rPr lang="cs-CZ" dirty="0"/>
              <a:t>Krychlová</a:t>
            </a:r>
          </a:p>
          <a:p>
            <a:r>
              <a:rPr lang="cs-CZ" dirty="0"/>
              <a:t>Šesterečná</a:t>
            </a:r>
          </a:p>
          <a:p>
            <a:r>
              <a:rPr lang="cs-CZ" dirty="0"/>
              <a:t>Klencová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Nerost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Apatit</a:t>
            </a:r>
          </a:p>
          <a:p>
            <a:r>
              <a:rPr lang="cs-CZ" dirty="0" smtClean="0"/>
              <a:t>Sůl kamenná</a:t>
            </a:r>
          </a:p>
          <a:p>
            <a:r>
              <a:rPr lang="cs-CZ" dirty="0" smtClean="0"/>
              <a:t>Síra</a:t>
            </a:r>
          </a:p>
          <a:p>
            <a:r>
              <a:rPr lang="cs-CZ" dirty="0" smtClean="0"/>
              <a:t>Modrá skalice</a:t>
            </a:r>
          </a:p>
          <a:p>
            <a:r>
              <a:rPr lang="cs-CZ" dirty="0" smtClean="0"/>
              <a:t>Sádrovec</a:t>
            </a:r>
          </a:p>
          <a:p>
            <a:r>
              <a:rPr lang="cs-CZ" dirty="0" smtClean="0"/>
              <a:t>Kalcit</a:t>
            </a:r>
          </a:p>
          <a:p>
            <a:r>
              <a:rPr lang="cs-CZ" dirty="0" smtClean="0"/>
              <a:t>Cínovec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987824" y="1628800"/>
            <a:ext cx="172819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771800" y="1952836"/>
            <a:ext cx="1944216" cy="10441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627784" y="2348880"/>
            <a:ext cx="2088232" cy="2880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627784" y="2636912"/>
            <a:ext cx="2088232" cy="10801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627784" y="1952836"/>
            <a:ext cx="2088232" cy="111612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627784" y="1556792"/>
            <a:ext cx="2160240" cy="19442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483768" y="3356992"/>
            <a:ext cx="2232248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2148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1857375" cy="22383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329008"/>
            <a:ext cx="1285875" cy="16192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57541"/>
            <a:ext cx="1333500" cy="17621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76672"/>
            <a:ext cx="1238250" cy="16192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76672"/>
            <a:ext cx="134302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329008"/>
            <a:ext cx="1333500" cy="1333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76672"/>
            <a:ext cx="1333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964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1857375" cy="22383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329008"/>
            <a:ext cx="1285875" cy="16192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57541"/>
            <a:ext cx="1333500" cy="17621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76672"/>
            <a:ext cx="1238250" cy="16192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76672"/>
            <a:ext cx="134302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329008"/>
            <a:ext cx="1333500" cy="1333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76672"/>
            <a:ext cx="1333500" cy="17145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55704" y="4662508"/>
            <a:ext cx="8402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krychlová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5119665"/>
            <a:ext cx="9204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šesterečná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5061" y="5258162"/>
            <a:ext cx="11705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kosočtverečná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55704" y="2348880"/>
            <a:ext cx="8643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čtverečná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2348880"/>
            <a:ext cx="7889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klencová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9608" y="2487378"/>
            <a:ext cx="8963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trojklonná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2852936"/>
            <a:ext cx="10278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jednoklonná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7927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r>
              <a:rPr lang="cs-CZ" sz="3400" b="1" dirty="0" smtClean="0">
                <a:hlinkClick r:id="rId2"/>
              </a:rPr>
              <a:t>Použité zdroje</a:t>
            </a:r>
          </a:p>
          <a:p>
            <a:r>
              <a:rPr lang="cs-CZ" dirty="0"/>
              <a:t>EN:USER:MAHLERITE. </a:t>
            </a:r>
            <a:r>
              <a:rPr lang="cs-CZ" i="1" dirty="0"/>
              <a:t>Wikipedia.cz</a:t>
            </a:r>
            <a:r>
              <a:rPr lang="cs-CZ" dirty="0"/>
              <a:t> [online]. [cit. 4.11.2012]. Dostupný na WWW: http://upload.wikimedia.org/wikipedia/commons/a/ac/Monoclinic.png </a:t>
            </a:r>
            <a:endParaRPr lang="cs-CZ" dirty="0" smtClean="0"/>
          </a:p>
          <a:p>
            <a:r>
              <a:rPr lang="cs-CZ" dirty="0"/>
              <a:t>DRBOB. </a:t>
            </a:r>
            <a:r>
              <a:rPr lang="cs-CZ" i="1" dirty="0"/>
              <a:t>Wikipedia.cz</a:t>
            </a:r>
            <a:r>
              <a:rPr lang="cs-CZ" dirty="0"/>
              <a:t> [online]. [cit. 4.11.2012]. Dostupný na WWW: http://upload.wikimedia.org/wikipedia/commons/a/ac/Triclinic.png </a:t>
            </a:r>
            <a:endParaRPr lang="cs-CZ" dirty="0" smtClean="0"/>
          </a:p>
          <a:p>
            <a:r>
              <a:rPr lang="cs-CZ" dirty="0"/>
              <a:t>DANIEL MAYER, DRBOB. </a:t>
            </a:r>
            <a:r>
              <a:rPr lang="cs-CZ" i="1" dirty="0"/>
              <a:t>Wikipedia.cz</a:t>
            </a:r>
            <a:r>
              <a:rPr lang="cs-CZ" dirty="0"/>
              <a:t> [online]. [cit. 4.11.2012]. Dostupný na WWW: http://upload.wikimedia.org/wikipedia/commons/1/15/Orthorhombic.png </a:t>
            </a:r>
            <a:endParaRPr lang="cs-CZ" dirty="0" smtClean="0"/>
          </a:p>
          <a:p>
            <a:r>
              <a:rPr lang="cs-CZ" dirty="0"/>
              <a:t>DANIEL MAYER, DRBOB. </a:t>
            </a:r>
            <a:r>
              <a:rPr lang="cs-CZ" i="1" dirty="0"/>
              <a:t>Wikipedie.cz</a:t>
            </a:r>
            <a:r>
              <a:rPr lang="cs-CZ" dirty="0"/>
              <a:t> [online]. [cit. 4.11.2012]. Dostupný na WWW: http://upload.wikimedia.org/wikipedia/commons/1/15/Tetragonal.png </a:t>
            </a:r>
            <a:endParaRPr lang="cs-CZ" dirty="0" smtClean="0"/>
          </a:p>
          <a:p>
            <a:r>
              <a:rPr lang="cs-CZ" dirty="0"/>
              <a:t>DANIEL MAYER, DRBOB. </a:t>
            </a:r>
            <a:r>
              <a:rPr lang="cs-CZ" i="1" dirty="0"/>
              <a:t>Wikipedie.cz</a:t>
            </a:r>
            <a:r>
              <a:rPr lang="cs-CZ" dirty="0"/>
              <a:t> [online]. [cit. 4.11.2012]. Dostupný na WWW: http://upload.wikimedia.org/wikipedia/commons/1/13/Hexagonal.png </a:t>
            </a:r>
            <a:endParaRPr lang="cs-CZ" dirty="0" smtClean="0"/>
          </a:p>
          <a:p>
            <a:r>
              <a:rPr lang="cs-CZ" dirty="0"/>
              <a:t>DANIEL MAYER, TOPBANANA, DRBOB. </a:t>
            </a:r>
            <a:r>
              <a:rPr lang="cs-CZ" i="1" dirty="0"/>
              <a:t>Wikipedia.cz</a:t>
            </a:r>
            <a:r>
              <a:rPr lang="cs-CZ" dirty="0"/>
              <a:t> [online]. [cit. 4.11.2012]. Dostupný na WWW: http://upload.wikimedia.org/wikipedia/commons/0/0f/Rhombohedral.png </a:t>
            </a:r>
            <a:endParaRPr lang="cs-CZ" dirty="0" smtClean="0"/>
          </a:p>
          <a:p>
            <a:r>
              <a:rPr lang="cs-CZ" dirty="0"/>
              <a:t>DANIEL MAYER, DRBOB. </a:t>
            </a:r>
            <a:r>
              <a:rPr lang="cs-CZ" i="1" dirty="0"/>
              <a:t>Wikipedie.cz</a:t>
            </a:r>
            <a:r>
              <a:rPr lang="cs-CZ" dirty="0"/>
              <a:t> [online]. [cit. 4.11.2012]. Dostupný na WWW: http://upload.wikimedia.org/wikipedia/commons/e/e9/Cubic_crystal_shape.png 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158</TotalTime>
  <Words>436</Words>
  <Application>Microsoft Office PowerPoint</Application>
  <PresentationFormat>Předvádění na obrazovce (4:3)</PresentationFormat>
  <Paragraphs>127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Anotace</vt:lpstr>
      <vt:lpstr>Spojte soustavu s počtem os</vt:lpstr>
      <vt:lpstr>Řešení</vt:lpstr>
      <vt:lpstr>Spojte soustavu s počtem rovin</vt:lpstr>
      <vt:lpstr>Spojte soustavu s počtem rovin</vt:lpstr>
      <vt:lpstr>Spojte soustavu s nerostem, který v ní krystaluje</vt:lpstr>
      <vt:lpstr>Řešení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17</cp:revision>
  <dcterms:created xsi:type="dcterms:W3CDTF">2011-08-21T15:31:45Z</dcterms:created>
  <dcterms:modified xsi:type="dcterms:W3CDTF">2013-04-15T19:30:39Z</dcterms:modified>
</cp:coreProperties>
</file>