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9" r:id="rId4"/>
    <p:sldId id="257" r:id="rId5"/>
    <p:sldId id="258" r:id="rId6"/>
    <p:sldId id="260" r:id="rId7"/>
    <p:sldId id="261" r:id="rId8"/>
    <p:sldId id="262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1332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92C22E-12ED-4F40-ADB9-0DB27504EE22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B04511A-017C-4166-86CB-7BF6706C5679}">
      <dgm:prSet phldrT="[Text]" custT="1"/>
      <dgm:spPr/>
      <dgm:t>
        <a:bodyPr/>
        <a:lstStyle/>
        <a:p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aktive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CED211D9-39F4-46C4-AF89-0A7F5A6D0527}" type="parTrans" cxnId="{38B39732-4ED8-4BA3-A8FC-B1230F244BFF}">
      <dgm:prSet/>
      <dgm:spPr/>
      <dgm:t>
        <a:bodyPr/>
        <a:lstStyle/>
        <a:p>
          <a:endParaRPr lang="cs-CZ"/>
        </a:p>
      </dgm:t>
    </dgm:pt>
    <dgm:pt modelId="{4334ED56-02D4-4551-A6B3-807605C49B37}" type="sibTrans" cxnId="{38B39732-4ED8-4BA3-A8FC-B1230F244BFF}">
      <dgm:prSet/>
      <dgm:spPr/>
      <dgm:t>
        <a:bodyPr/>
        <a:lstStyle/>
        <a:p>
          <a:endParaRPr lang="cs-CZ"/>
        </a:p>
      </dgm:t>
    </dgm:pt>
    <dgm:pt modelId="{FAA22144-03D5-4ADF-8279-4FE513C3C3FE}">
      <dgm:prSet phldrT="[Text]"/>
      <dgm:spPr/>
      <dgm:t>
        <a:bodyPr/>
        <a:lstStyle/>
        <a:p>
          <a:r>
            <a:rPr lang="cs-CZ" dirty="0" smtClean="0"/>
            <a:t> </a:t>
          </a:r>
          <a:r>
            <a:rPr lang="cs-CZ" dirty="0" err="1" smtClean="0"/>
            <a:t>joggen</a:t>
          </a:r>
          <a:endParaRPr lang="cs-CZ" dirty="0"/>
        </a:p>
      </dgm:t>
    </dgm:pt>
    <dgm:pt modelId="{22045BFA-14A5-4FE9-AB83-41FD90F23EB6}" type="parTrans" cxnId="{686F336D-9D58-40AB-BB72-FEBEF5E4115A}">
      <dgm:prSet/>
      <dgm:spPr/>
      <dgm:t>
        <a:bodyPr/>
        <a:lstStyle/>
        <a:p>
          <a:endParaRPr lang="cs-CZ"/>
        </a:p>
      </dgm:t>
    </dgm:pt>
    <dgm:pt modelId="{3FADAC9F-D418-4FCF-AB1A-691782457ADD}" type="sibTrans" cxnId="{686F336D-9D58-40AB-BB72-FEBEF5E4115A}">
      <dgm:prSet/>
      <dgm:spPr/>
      <dgm:t>
        <a:bodyPr/>
        <a:lstStyle/>
        <a:p>
          <a:endParaRPr lang="cs-CZ"/>
        </a:p>
      </dgm:t>
    </dgm:pt>
    <dgm:pt modelId="{50F85C9F-B1D3-4A42-83F8-3D8C2ED2E89A}">
      <dgm:prSet phldrT="[Text]"/>
      <dgm:spPr/>
      <dgm:t>
        <a:bodyPr/>
        <a:lstStyle/>
        <a:p>
          <a:r>
            <a:rPr lang="cs-CZ" dirty="0" smtClean="0"/>
            <a:t>Aerobic</a:t>
          </a:r>
          <a:endParaRPr lang="cs-CZ" dirty="0"/>
        </a:p>
      </dgm:t>
    </dgm:pt>
    <dgm:pt modelId="{EFFDD78B-369F-4124-9E51-06736F6CC6AA}" type="parTrans" cxnId="{52458D59-036D-4671-B454-67815EE72015}">
      <dgm:prSet/>
      <dgm:spPr/>
      <dgm:t>
        <a:bodyPr/>
        <a:lstStyle/>
        <a:p>
          <a:endParaRPr lang="cs-CZ"/>
        </a:p>
      </dgm:t>
    </dgm:pt>
    <dgm:pt modelId="{44FF0C87-0CED-4FB0-9B60-6C87106E17CC}" type="sibTrans" cxnId="{52458D59-036D-4671-B454-67815EE72015}">
      <dgm:prSet/>
      <dgm:spPr/>
      <dgm:t>
        <a:bodyPr/>
        <a:lstStyle/>
        <a:p>
          <a:endParaRPr lang="cs-CZ"/>
        </a:p>
      </dgm:t>
    </dgm:pt>
    <dgm:pt modelId="{3ECBEC7F-1762-42DE-BB86-0D9F6F7C7CFC}">
      <dgm:prSet phldrT="[Text]" custT="1"/>
      <dgm:spPr/>
      <dgm:t>
        <a:bodyPr/>
        <a:lstStyle/>
        <a:p>
          <a:r>
            <a:rPr lang="cs-CZ" sz="28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passive</a:t>
          </a:r>
          <a:endParaRPr lang="cs-CZ" sz="2800" b="1" dirty="0" smtClean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8DA962C-3F8E-40E0-9554-33418D374D8D}" type="parTrans" cxnId="{C52F0802-09BA-4ADA-8889-81B3BEEA3A54}">
      <dgm:prSet/>
      <dgm:spPr/>
      <dgm:t>
        <a:bodyPr/>
        <a:lstStyle/>
        <a:p>
          <a:endParaRPr lang="cs-CZ"/>
        </a:p>
      </dgm:t>
    </dgm:pt>
    <dgm:pt modelId="{BF9A0E3B-A22D-4479-A6D3-FFA0DE72670F}" type="sibTrans" cxnId="{C52F0802-09BA-4ADA-8889-81B3BEEA3A54}">
      <dgm:prSet/>
      <dgm:spPr/>
      <dgm:t>
        <a:bodyPr/>
        <a:lstStyle/>
        <a:p>
          <a:endParaRPr lang="cs-CZ"/>
        </a:p>
      </dgm:t>
    </dgm:pt>
    <dgm:pt modelId="{DF38803A-2F93-4011-9EF4-534D08B2FF4D}">
      <dgm:prSet phldrT="[Text]"/>
      <dgm:spPr/>
      <dgm:t>
        <a:bodyPr/>
        <a:lstStyle/>
        <a:p>
          <a:r>
            <a:rPr lang="cs-CZ" dirty="0" err="1" smtClean="0"/>
            <a:t>ein</a:t>
          </a:r>
          <a:r>
            <a:rPr lang="cs-CZ" dirty="0" smtClean="0"/>
            <a:t> </a:t>
          </a:r>
          <a:r>
            <a:rPr lang="cs-CZ" dirty="0" err="1" smtClean="0"/>
            <a:t>Buch</a:t>
          </a:r>
          <a:r>
            <a:rPr lang="cs-CZ" dirty="0" smtClean="0"/>
            <a:t> </a:t>
          </a:r>
          <a:r>
            <a:rPr lang="cs-CZ" dirty="0" err="1" smtClean="0"/>
            <a:t>lesen</a:t>
          </a:r>
          <a:endParaRPr lang="cs-CZ" dirty="0"/>
        </a:p>
      </dgm:t>
    </dgm:pt>
    <dgm:pt modelId="{10F11291-7244-46C1-86F3-4614FE4BBD74}" type="parTrans" cxnId="{908BBD5C-2EBA-4DA1-9C70-A9AB09A485D8}">
      <dgm:prSet/>
      <dgm:spPr/>
      <dgm:t>
        <a:bodyPr/>
        <a:lstStyle/>
        <a:p>
          <a:endParaRPr lang="cs-CZ"/>
        </a:p>
      </dgm:t>
    </dgm:pt>
    <dgm:pt modelId="{2A7F207B-0C58-48BF-9D95-0DE64F18DDCC}" type="sibTrans" cxnId="{908BBD5C-2EBA-4DA1-9C70-A9AB09A485D8}">
      <dgm:prSet/>
      <dgm:spPr/>
      <dgm:t>
        <a:bodyPr/>
        <a:lstStyle/>
        <a:p>
          <a:endParaRPr lang="cs-CZ"/>
        </a:p>
      </dgm:t>
    </dgm:pt>
    <dgm:pt modelId="{A6F23E34-83CE-4656-8631-6272FF03613F}">
      <dgm:prSet phldrT="[Text]"/>
      <dgm:spPr/>
      <dgm:t>
        <a:bodyPr/>
        <a:lstStyle/>
        <a:p>
          <a:r>
            <a:rPr lang="cs-CZ" dirty="0" smtClean="0"/>
            <a:t>Musik </a:t>
          </a:r>
          <a:r>
            <a:rPr lang="cs-CZ" dirty="0" err="1" smtClean="0"/>
            <a:t>hören</a:t>
          </a:r>
          <a:endParaRPr lang="cs-CZ" dirty="0"/>
        </a:p>
      </dgm:t>
    </dgm:pt>
    <dgm:pt modelId="{23BAA3F8-6102-476D-B12B-98729A9964BD}" type="parTrans" cxnId="{C0081E19-1AB0-4AAD-AFA0-096F6D0C6AC0}">
      <dgm:prSet/>
      <dgm:spPr/>
      <dgm:t>
        <a:bodyPr/>
        <a:lstStyle/>
        <a:p>
          <a:endParaRPr lang="cs-CZ"/>
        </a:p>
      </dgm:t>
    </dgm:pt>
    <dgm:pt modelId="{07A8345B-F67A-4623-8250-A28409A457CF}" type="sibTrans" cxnId="{C0081E19-1AB0-4AAD-AFA0-096F6D0C6AC0}">
      <dgm:prSet/>
      <dgm:spPr/>
      <dgm:t>
        <a:bodyPr/>
        <a:lstStyle/>
        <a:p>
          <a:endParaRPr lang="cs-CZ"/>
        </a:p>
      </dgm:t>
    </dgm:pt>
    <dgm:pt modelId="{929E3095-2D46-405F-BB8E-ED348C5FB897}">
      <dgm:prSet phldrT="[Text]" custT="1"/>
      <dgm:spPr/>
      <dgm:t>
        <a:bodyPr/>
        <a:lstStyle/>
        <a:p>
          <a:r>
            <a:rPr lang="cs-CZ" sz="2800" b="1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kreative</a:t>
          </a:r>
          <a:endParaRPr lang="cs-CZ" sz="2800" b="1" dirty="0" smtClean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DE9E432-5037-43DC-9202-A87E6FAA7560}" type="parTrans" cxnId="{0708900A-BFE2-455F-A4EA-AB3E9B907FDD}">
      <dgm:prSet/>
      <dgm:spPr/>
      <dgm:t>
        <a:bodyPr/>
        <a:lstStyle/>
        <a:p>
          <a:endParaRPr lang="cs-CZ"/>
        </a:p>
      </dgm:t>
    </dgm:pt>
    <dgm:pt modelId="{2990FEEF-8009-464F-A797-AB9D02DDC22A}" type="sibTrans" cxnId="{0708900A-BFE2-455F-A4EA-AB3E9B907FDD}">
      <dgm:prSet/>
      <dgm:spPr/>
      <dgm:t>
        <a:bodyPr/>
        <a:lstStyle/>
        <a:p>
          <a:endParaRPr lang="cs-CZ"/>
        </a:p>
      </dgm:t>
    </dgm:pt>
    <dgm:pt modelId="{987854B6-D593-4690-A029-4F02B9D3D291}">
      <dgm:prSet phldrT="[Text]"/>
      <dgm:spPr/>
      <dgm:t>
        <a:bodyPr/>
        <a:lstStyle/>
        <a:p>
          <a:r>
            <a:rPr lang="cs-CZ" dirty="0" err="1" smtClean="0"/>
            <a:t>basteln</a:t>
          </a:r>
          <a:endParaRPr lang="cs-CZ" dirty="0"/>
        </a:p>
      </dgm:t>
    </dgm:pt>
    <dgm:pt modelId="{472980D8-A278-4D53-8C25-CB6D255D5276}" type="parTrans" cxnId="{52ABDCC2-244B-4714-84F7-DF58364D1B60}">
      <dgm:prSet/>
      <dgm:spPr/>
      <dgm:t>
        <a:bodyPr/>
        <a:lstStyle/>
        <a:p>
          <a:endParaRPr lang="cs-CZ"/>
        </a:p>
      </dgm:t>
    </dgm:pt>
    <dgm:pt modelId="{035C63FD-0B94-43CD-96FA-CF978EE4E622}" type="sibTrans" cxnId="{52ABDCC2-244B-4714-84F7-DF58364D1B60}">
      <dgm:prSet/>
      <dgm:spPr/>
      <dgm:t>
        <a:bodyPr/>
        <a:lstStyle/>
        <a:p>
          <a:endParaRPr lang="cs-CZ"/>
        </a:p>
      </dgm:t>
    </dgm:pt>
    <dgm:pt modelId="{14E62918-DDB7-46F3-9483-59E74634821D}">
      <dgm:prSet phldrT="[Text]"/>
      <dgm:spPr/>
      <dgm:t>
        <a:bodyPr/>
        <a:lstStyle/>
        <a:p>
          <a:r>
            <a:rPr lang="cs-CZ" dirty="0" err="1" smtClean="0"/>
            <a:t>malen</a:t>
          </a:r>
          <a:endParaRPr lang="cs-CZ" dirty="0"/>
        </a:p>
      </dgm:t>
    </dgm:pt>
    <dgm:pt modelId="{CF879750-2300-45D8-80B1-6F4674F1BB7A}" type="parTrans" cxnId="{A07477B4-59AB-4A99-B4B7-F080B7A1F8F7}">
      <dgm:prSet/>
      <dgm:spPr/>
      <dgm:t>
        <a:bodyPr/>
        <a:lstStyle/>
        <a:p>
          <a:endParaRPr lang="cs-CZ"/>
        </a:p>
      </dgm:t>
    </dgm:pt>
    <dgm:pt modelId="{0C0F001B-F8AE-4F86-A9E4-9FDBF13E35AF}" type="sibTrans" cxnId="{A07477B4-59AB-4A99-B4B7-F080B7A1F8F7}">
      <dgm:prSet/>
      <dgm:spPr/>
      <dgm:t>
        <a:bodyPr/>
        <a:lstStyle/>
        <a:p>
          <a:endParaRPr lang="cs-CZ"/>
        </a:p>
      </dgm:t>
    </dgm:pt>
    <dgm:pt modelId="{3DC98A63-C443-44F9-81EA-71E2202DB2D4}">
      <dgm:prSet phldrT="[Text]"/>
      <dgm:spPr/>
      <dgm:t>
        <a:bodyPr/>
        <a:lstStyle/>
        <a:p>
          <a:r>
            <a:rPr lang="cs-CZ" dirty="0" smtClean="0"/>
            <a:t>Ski </a:t>
          </a:r>
          <a:r>
            <a:rPr lang="cs-CZ" dirty="0" err="1" smtClean="0"/>
            <a:t>fahren</a:t>
          </a:r>
          <a:endParaRPr lang="cs-CZ" dirty="0"/>
        </a:p>
      </dgm:t>
    </dgm:pt>
    <dgm:pt modelId="{AB20BAC6-F661-4350-9BF9-3CFD9D0A3D01}" type="parTrans" cxnId="{6EB1DC5B-7DD7-4583-910C-5D1EAFB4DF0D}">
      <dgm:prSet/>
      <dgm:spPr/>
      <dgm:t>
        <a:bodyPr/>
        <a:lstStyle/>
        <a:p>
          <a:endParaRPr lang="cs-CZ"/>
        </a:p>
      </dgm:t>
    </dgm:pt>
    <dgm:pt modelId="{653A02D5-7626-4E01-BF11-258BE31E1314}" type="sibTrans" cxnId="{6EB1DC5B-7DD7-4583-910C-5D1EAFB4DF0D}">
      <dgm:prSet/>
      <dgm:spPr/>
      <dgm:t>
        <a:bodyPr/>
        <a:lstStyle/>
        <a:p>
          <a:endParaRPr lang="cs-CZ"/>
        </a:p>
      </dgm:t>
    </dgm:pt>
    <dgm:pt modelId="{3A9436CA-A88A-429F-BC4A-DC7C68AE94DB}">
      <dgm:prSet phldrT="[Text]"/>
      <dgm:spPr/>
      <dgm:t>
        <a:bodyPr/>
        <a:lstStyle/>
        <a:p>
          <a:r>
            <a:rPr lang="cs-CZ" dirty="0" smtClean="0"/>
            <a:t>Ski </a:t>
          </a:r>
          <a:r>
            <a:rPr lang="cs-CZ" dirty="0" err="1" smtClean="0"/>
            <a:t>laufen</a:t>
          </a:r>
          <a:r>
            <a:rPr lang="cs-CZ" dirty="0" smtClean="0"/>
            <a:t> </a:t>
          </a:r>
          <a:endParaRPr lang="cs-CZ" dirty="0"/>
        </a:p>
      </dgm:t>
    </dgm:pt>
    <dgm:pt modelId="{7AD15421-96BB-4AC6-8967-4B297B4A2AA1}" type="parTrans" cxnId="{8C313A0C-923E-4138-88E2-C1D9D8BB7DAE}">
      <dgm:prSet/>
      <dgm:spPr/>
      <dgm:t>
        <a:bodyPr/>
        <a:lstStyle/>
        <a:p>
          <a:endParaRPr lang="cs-CZ"/>
        </a:p>
      </dgm:t>
    </dgm:pt>
    <dgm:pt modelId="{A9CE02DF-D307-4709-8CCD-0E14854FEACB}" type="sibTrans" cxnId="{8C313A0C-923E-4138-88E2-C1D9D8BB7DAE}">
      <dgm:prSet/>
      <dgm:spPr/>
      <dgm:t>
        <a:bodyPr/>
        <a:lstStyle/>
        <a:p>
          <a:endParaRPr lang="cs-CZ"/>
        </a:p>
      </dgm:t>
    </dgm:pt>
    <dgm:pt modelId="{D56FDFA5-0978-44C1-A342-3729E79CCE1D}">
      <dgm:prSet phldrT="[Text]"/>
      <dgm:spPr/>
      <dgm:t>
        <a:bodyPr/>
        <a:lstStyle/>
        <a:p>
          <a:r>
            <a:rPr lang="cs-CZ" dirty="0" err="1" smtClean="0"/>
            <a:t>schwimmen</a:t>
          </a:r>
          <a:endParaRPr lang="cs-CZ" dirty="0"/>
        </a:p>
      </dgm:t>
    </dgm:pt>
    <dgm:pt modelId="{BE817EF3-CCC1-471F-B3A4-B6E7F584B942}" type="parTrans" cxnId="{D849E7A8-34D2-49BA-88F6-9DDAB5FD3B42}">
      <dgm:prSet/>
      <dgm:spPr/>
    </dgm:pt>
    <dgm:pt modelId="{BE9A544F-C66F-4FF8-85AA-83924C0F2F9E}" type="sibTrans" cxnId="{D849E7A8-34D2-49BA-88F6-9DDAB5FD3B42}">
      <dgm:prSet/>
      <dgm:spPr/>
    </dgm:pt>
    <dgm:pt modelId="{798ED549-D636-43DD-8868-0EA4968432BD}">
      <dgm:prSet phldrT="[Text]"/>
      <dgm:spPr/>
      <dgm:t>
        <a:bodyPr/>
        <a:lstStyle/>
        <a:p>
          <a:endParaRPr lang="cs-CZ" dirty="0"/>
        </a:p>
      </dgm:t>
    </dgm:pt>
    <dgm:pt modelId="{78C5DD88-2FD2-47DD-88D2-4DBAB5A0F9C8}" type="parTrans" cxnId="{14221D0A-232A-44E5-B093-0BA32BD25648}">
      <dgm:prSet/>
      <dgm:spPr/>
    </dgm:pt>
    <dgm:pt modelId="{3738AC25-848B-4A70-B300-852B61A1CEF4}" type="sibTrans" cxnId="{14221D0A-232A-44E5-B093-0BA32BD25648}">
      <dgm:prSet/>
      <dgm:spPr/>
    </dgm:pt>
    <dgm:pt modelId="{448FC679-E556-4BB5-8730-2430B191A0C5}">
      <dgm:prSet phldrT="[Text]"/>
      <dgm:spPr/>
      <dgm:t>
        <a:bodyPr/>
        <a:lstStyle/>
        <a:p>
          <a:r>
            <a:rPr lang="cs-CZ" dirty="0" err="1" smtClean="0"/>
            <a:t>fernsehen</a:t>
          </a:r>
          <a:endParaRPr lang="cs-CZ" dirty="0"/>
        </a:p>
      </dgm:t>
    </dgm:pt>
    <dgm:pt modelId="{C4FBF30B-236F-4454-BD48-9684305C4B28}" type="parTrans" cxnId="{4DA2FDA2-8AF6-4DE6-9A18-772333D8F0A6}">
      <dgm:prSet/>
      <dgm:spPr/>
    </dgm:pt>
    <dgm:pt modelId="{A75BB402-94AC-4554-AEB8-724FD96129BD}" type="sibTrans" cxnId="{4DA2FDA2-8AF6-4DE6-9A18-772333D8F0A6}">
      <dgm:prSet/>
      <dgm:spPr/>
    </dgm:pt>
    <dgm:pt modelId="{95A53369-EE18-471B-8B24-6D7B1B4C1758}">
      <dgm:prSet phldrT="[Text]"/>
      <dgm:spPr/>
      <dgm:t>
        <a:bodyPr/>
        <a:lstStyle/>
        <a:p>
          <a:r>
            <a:rPr lang="cs-CZ" dirty="0" smtClean="0"/>
            <a:t>Keramik</a:t>
          </a:r>
          <a:endParaRPr lang="cs-CZ" dirty="0"/>
        </a:p>
      </dgm:t>
    </dgm:pt>
    <dgm:pt modelId="{A71B2254-5A9D-461E-954A-8C9E6779E1A8}" type="parTrans" cxnId="{C619BCCC-1F0B-44A6-A12A-A2C939278E56}">
      <dgm:prSet/>
      <dgm:spPr/>
    </dgm:pt>
    <dgm:pt modelId="{A3AA4271-AE80-44DD-9320-9243DE81A63E}" type="sibTrans" cxnId="{C619BCCC-1F0B-44A6-A12A-A2C939278E56}">
      <dgm:prSet/>
      <dgm:spPr/>
    </dgm:pt>
    <dgm:pt modelId="{A3EC2100-12FE-4537-805A-4738C33B8013}">
      <dgm:prSet phldrT="[Text]"/>
      <dgm:spPr/>
      <dgm:t>
        <a:bodyPr/>
        <a:lstStyle/>
        <a:p>
          <a:r>
            <a:rPr lang="cs-CZ" dirty="0" err="1" smtClean="0"/>
            <a:t>stricken</a:t>
          </a:r>
          <a:endParaRPr lang="cs-CZ" dirty="0"/>
        </a:p>
      </dgm:t>
    </dgm:pt>
    <dgm:pt modelId="{BB845DEC-FCDE-4E2E-BF02-5AB233879601}" type="parTrans" cxnId="{5B819C43-8428-474F-8B43-78E29323312B}">
      <dgm:prSet/>
      <dgm:spPr/>
    </dgm:pt>
    <dgm:pt modelId="{5761C015-CF6C-442B-B5E9-9296598FD4EA}" type="sibTrans" cxnId="{5B819C43-8428-474F-8B43-78E29323312B}">
      <dgm:prSet/>
      <dgm:spPr/>
    </dgm:pt>
    <dgm:pt modelId="{B69C750E-9773-474C-A19E-B69D525EA707}" type="pres">
      <dgm:prSet presAssocID="{9F92C22E-12ED-4F40-ADB9-0DB27504EE2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B93E1AF-15D0-4527-B3E0-798C41D1F63D}" type="pres">
      <dgm:prSet presAssocID="{FB04511A-017C-4166-86CB-7BF6706C5679}" presName="composite" presStyleCnt="0"/>
      <dgm:spPr/>
    </dgm:pt>
    <dgm:pt modelId="{58B90DCF-8D4D-47D4-B9D2-3EFCB73BAE1D}" type="pres">
      <dgm:prSet presAssocID="{FB04511A-017C-4166-86CB-7BF6706C5679}" presName="parTx" presStyleLbl="alignNode1" presStyleIdx="0" presStyleCnt="3" custLinFactNeighborX="256" custLinFactNeighborY="-48878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1DD2A3-2CB2-4E7B-AAAE-0019FDFD6CDA}" type="pres">
      <dgm:prSet presAssocID="{FB04511A-017C-4166-86CB-7BF6706C5679}" presName="desTx" presStyleLbl="alignAccFollowNode1" presStyleIdx="0" presStyleCnt="3" custScaleX="101678" custScaleY="98607" custLinFactNeighborX="1660" custLinFactNeighborY="-476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1EEDBF-826C-4B0E-96F0-5F54E7222F7B}" type="pres">
      <dgm:prSet presAssocID="{4334ED56-02D4-4551-A6B3-807605C49B37}" presName="space" presStyleCnt="0"/>
      <dgm:spPr/>
    </dgm:pt>
    <dgm:pt modelId="{8250BF02-A3EC-466B-B303-113119EC375B}" type="pres">
      <dgm:prSet presAssocID="{3ECBEC7F-1762-42DE-BB86-0D9F6F7C7CFC}" presName="composite" presStyleCnt="0"/>
      <dgm:spPr/>
    </dgm:pt>
    <dgm:pt modelId="{92A9E79E-31C2-4B7D-AEDA-652F410E7234}" type="pres">
      <dgm:prSet presAssocID="{3ECBEC7F-1762-42DE-BB86-0D9F6F7C7CFC}" presName="parTx" presStyleLbl="alignNode1" presStyleIdx="1" presStyleCnt="3" custLinFactNeighborX="1970" custLinFactNeighborY="-8055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8237F0-BAE9-4697-8B1C-A85A68477380}" type="pres">
      <dgm:prSet presAssocID="{3ECBEC7F-1762-42DE-BB86-0D9F6F7C7CFC}" presName="desTx" presStyleLbl="alignAccFollowNode1" presStyleIdx="1" presStyleCnt="3" custLinFactNeighborX="3356" custLinFactNeighborY="-371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7654B1-A12B-4DC9-9C31-291560BD48F8}" type="pres">
      <dgm:prSet presAssocID="{BF9A0E3B-A22D-4479-A6D3-FFA0DE72670F}" presName="space" presStyleCnt="0"/>
      <dgm:spPr/>
    </dgm:pt>
    <dgm:pt modelId="{E8F95EE3-0A6D-434E-8118-F47274528CB0}" type="pres">
      <dgm:prSet presAssocID="{929E3095-2D46-405F-BB8E-ED348C5FB897}" presName="composite" presStyleCnt="0"/>
      <dgm:spPr/>
    </dgm:pt>
    <dgm:pt modelId="{FD8A3B81-2451-40B5-A0A5-576A964446E4}" type="pres">
      <dgm:prSet presAssocID="{929E3095-2D46-405F-BB8E-ED348C5FB897}" presName="parTx" presStyleLbl="alignNode1" presStyleIdx="2" presStyleCnt="3" custLinFactNeighborX="-3843" custLinFactNeighborY="-8055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154666-1A47-4EC4-A94F-EBB1CD592BA9}" type="pres">
      <dgm:prSet presAssocID="{929E3095-2D46-405F-BB8E-ED348C5FB897}" presName="desTx" presStyleLbl="alignAccFollowNode1" presStyleIdx="2" presStyleCnt="3" custLinFactNeighborX="-4720" custLinFactNeighborY="-416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73EEA37-6492-4685-B8E4-BC8403AAA533}" type="presOf" srcId="{FB04511A-017C-4166-86CB-7BF6706C5679}" destId="{58B90DCF-8D4D-47D4-B9D2-3EFCB73BAE1D}" srcOrd="0" destOrd="0" presId="urn:microsoft.com/office/officeart/2005/8/layout/hList1"/>
    <dgm:cxn modelId="{8C313A0C-923E-4138-88E2-C1D9D8BB7DAE}" srcId="{FB04511A-017C-4166-86CB-7BF6706C5679}" destId="{3A9436CA-A88A-429F-BC4A-DC7C68AE94DB}" srcOrd="4" destOrd="0" parTransId="{7AD15421-96BB-4AC6-8967-4B297B4A2AA1}" sibTransId="{A9CE02DF-D307-4709-8CCD-0E14854FEACB}"/>
    <dgm:cxn modelId="{CBE16AD2-5DDA-44DA-B8EF-E423F427E55C}" type="presOf" srcId="{D56FDFA5-0978-44C1-A342-3729E79CCE1D}" destId="{D81DD2A3-2CB2-4E7B-AAAE-0019FDFD6CDA}" srcOrd="0" destOrd="2" presId="urn:microsoft.com/office/officeart/2005/8/layout/hList1"/>
    <dgm:cxn modelId="{686F336D-9D58-40AB-BB72-FEBEF5E4115A}" srcId="{FB04511A-017C-4166-86CB-7BF6706C5679}" destId="{FAA22144-03D5-4ADF-8279-4FE513C3C3FE}" srcOrd="0" destOrd="0" parTransId="{22045BFA-14A5-4FE9-AB83-41FD90F23EB6}" sibTransId="{3FADAC9F-D418-4FCF-AB1A-691782457ADD}"/>
    <dgm:cxn modelId="{8575C2AE-C551-43C1-B0A7-E5EAF0E5BD7A}" type="presOf" srcId="{3ECBEC7F-1762-42DE-BB86-0D9F6F7C7CFC}" destId="{92A9E79E-31C2-4B7D-AEDA-652F410E7234}" srcOrd="0" destOrd="0" presId="urn:microsoft.com/office/officeart/2005/8/layout/hList1"/>
    <dgm:cxn modelId="{C0081E19-1AB0-4AAD-AFA0-096F6D0C6AC0}" srcId="{3ECBEC7F-1762-42DE-BB86-0D9F6F7C7CFC}" destId="{A6F23E34-83CE-4656-8631-6272FF03613F}" srcOrd="1" destOrd="0" parTransId="{23BAA3F8-6102-476D-B12B-98729A9964BD}" sibTransId="{07A8345B-F67A-4623-8250-A28409A457CF}"/>
    <dgm:cxn modelId="{C2445E11-D559-4391-A460-F41E0DE633CA}" type="presOf" srcId="{3A9436CA-A88A-429F-BC4A-DC7C68AE94DB}" destId="{D81DD2A3-2CB2-4E7B-AAAE-0019FDFD6CDA}" srcOrd="0" destOrd="4" presId="urn:microsoft.com/office/officeart/2005/8/layout/hList1"/>
    <dgm:cxn modelId="{14221D0A-232A-44E5-B093-0BA32BD25648}" srcId="{3ECBEC7F-1762-42DE-BB86-0D9F6F7C7CFC}" destId="{798ED549-D636-43DD-8868-0EA4968432BD}" srcOrd="3" destOrd="0" parTransId="{78C5DD88-2FD2-47DD-88D2-4DBAB5A0F9C8}" sibTransId="{3738AC25-848B-4A70-B300-852B61A1CEF4}"/>
    <dgm:cxn modelId="{4F269695-329C-4005-AD4F-8CB59887C140}" type="presOf" srcId="{FAA22144-03D5-4ADF-8279-4FE513C3C3FE}" destId="{D81DD2A3-2CB2-4E7B-AAAE-0019FDFD6CDA}" srcOrd="0" destOrd="0" presId="urn:microsoft.com/office/officeart/2005/8/layout/hList1"/>
    <dgm:cxn modelId="{CC2D7DD4-1C61-45B0-834C-DF0C21D7EE65}" type="presOf" srcId="{A6F23E34-83CE-4656-8631-6272FF03613F}" destId="{228237F0-BAE9-4697-8B1C-A85A68477380}" srcOrd="0" destOrd="1" presId="urn:microsoft.com/office/officeart/2005/8/layout/hList1"/>
    <dgm:cxn modelId="{5B819C43-8428-474F-8B43-78E29323312B}" srcId="{929E3095-2D46-405F-BB8E-ED348C5FB897}" destId="{A3EC2100-12FE-4537-805A-4738C33B8013}" srcOrd="3" destOrd="0" parTransId="{BB845DEC-FCDE-4E2E-BF02-5AB233879601}" sibTransId="{5761C015-CF6C-442B-B5E9-9296598FD4EA}"/>
    <dgm:cxn modelId="{38B39732-4ED8-4BA3-A8FC-B1230F244BFF}" srcId="{9F92C22E-12ED-4F40-ADB9-0DB27504EE22}" destId="{FB04511A-017C-4166-86CB-7BF6706C5679}" srcOrd="0" destOrd="0" parTransId="{CED211D9-39F4-46C4-AF89-0A7F5A6D0527}" sibTransId="{4334ED56-02D4-4551-A6B3-807605C49B37}"/>
    <dgm:cxn modelId="{C52F0802-09BA-4ADA-8889-81B3BEEA3A54}" srcId="{9F92C22E-12ED-4F40-ADB9-0DB27504EE22}" destId="{3ECBEC7F-1762-42DE-BB86-0D9F6F7C7CFC}" srcOrd="1" destOrd="0" parTransId="{18DA962C-3F8E-40E0-9554-33418D374D8D}" sibTransId="{BF9A0E3B-A22D-4479-A6D3-FFA0DE72670F}"/>
    <dgm:cxn modelId="{84580F6D-DFAA-41E1-AB9C-B3D761E4EE01}" type="presOf" srcId="{929E3095-2D46-405F-BB8E-ED348C5FB897}" destId="{FD8A3B81-2451-40B5-A0A5-576A964446E4}" srcOrd="0" destOrd="0" presId="urn:microsoft.com/office/officeart/2005/8/layout/hList1"/>
    <dgm:cxn modelId="{C619BCCC-1F0B-44A6-A12A-A2C939278E56}" srcId="{929E3095-2D46-405F-BB8E-ED348C5FB897}" destId="{95A53369-EE18-471B-8B24-6D7B1B4C1758}" srcOrd="2" destOrd="0" parTransId="{A71B2254-5A9D-461E-954A-8C9E6779E1A8}" sibTransId="{A3AA4271-AE80-44DD-9320-9243DE81A63E}"/>
    <dgm:cxn modelId="{908BBD5C-2EBA-4DA1-9C70-A9AB09A485D8}" srcId="{3ECBEC7F-1762-42DE-BB86-0D9F6F7C7CFC}" destId="{DF38803A-2F93-4011-9EF4-534D08B2FF4D}" srcOrd="0" destOrd="0" parTransId="{10F11291-7244-46C1-86F3-4614FE4BBD74}" sibTransId="{2A7F207B-0C58-48BF-9D95-0DE64F18DDCC}"/>
    <dgm:cxn modelId="{DEE9746E-2ACA-4300-A54B-4D08BDE3761D}" type="presOf" srcId="{14E62918-DDB7-46F3-9483-59E74634821D}" destId="{28154666-1A47-4EC4-A94F-EBB1CD592BA9}" srcOrd="0" destOrd="1" presId="urn:microsoft.com/office/officeart/2005/8/layout/hList1"/>
    <dgm:cxn modelId="{ACDE9880-6DCE-4F41-8535-F58166A1A2E4}" type="presOf" srcId="{798ED549-D636-43DD-8868-0EA4968432BD}" destId="{228237F0-BAE9-4697-8B1C-A85A68477380}" srcOrd="0" destOrd="3" presId="urn:microsoft.com/office/officeart/2005/8/layout/hList1"/>
    <dgm:cxn modelId="{82C2B8E4-ADF5-4636-9EAA-1C3AF41C932E}" type="presOf" srcId="{A3EC2100-12FE-4537-805A-4738C33B8013}" destId="{28154666-1A47-4EC4-A94F-EBB1CD592BA9}" srcOrd="0" destOrd="3" presId="urn:microsoft.com/office/officeart/2005/8/layout/hList1"/>
    <dgm:cxn modelId="{EB7B1985-0D84-4C04-B98F-3ED5A87F7706}" type="presOf" srcId="{448FC679-E556-4BB5-8730-2430B191A0C5}" destId="{228237F0-BAE9-4697-8B1C-A85A68477380}" srcOrd="0" destOrd="2" presId="urn:microsoft.com/office/officeart/2005/8/layout/hList1"/>
    <dgm:cxn modelId="{52458D59-036D-4671-B454-67815EE72015}" srcId="{FB04511A-017C-4166-86CB-7BF6706C5679}" destId="{50F85C9F-B1D3-4A42-83F8-3D8C2ED2E89A}" srcOrd="1" destOrd="0" parTransId="{EFFDD78B-369F-4124-9E51-06736F6CC6AA}" sibTransId="{44FF0C87-0CED-4FB0-9B60-6C87106E17CC}"/>
    <dgm:cxn modelId="{A07477B4-59AB-4A99-B4B7-F080B7A1F8F7}" srcId="{929E3095-2D46-405F-BB8E-ED348C5FB897}" destId="{14E62918-DDB7-46F3-9483-59E74634821D}" srcOrd="1" destOrd="0" parTransId="{CF879750-2300-45D8-80B1-6F4674F1BB7A}" sibTransId="{0C0F001B-F8AE-4F86-A9E4-9FDBF13E35AF}"/>
    <dgm:cxn modelId="{DB1D2FFE-C69A-4BA1-B33B-A44EA99EA073}" type="presOf" srcId="{95A53369-EE18-471B-8B24-6D7B1B4C1758}" destId="{28154666-1A47-4EC4-A94F-EBB1CD592BA9}" srcOrd="0" destOrd="2" presId="urn:microsoft.com/office/officeart/2005/8/layout/hList1"/>
    <dgm:cxn modelId="{60B1E21C-468D-46A8-AF2B-2AB23160A94F}" type="presOf" srcId="{3DC98A63-C443-44F9-81EA-71E2202DB2D4}" destId="{D81DD2A3-2CB2-4E7B-AAAE-0019FDFD6CDA}" srcOrd="0" destOrd="3" presId="urn:microsoft.com/office/officeart/2005/8/layout/hList1"/>
    <dgm:cxn modelId="{4DA2FDA2-8AF6-4DE6-9A18-772333D8F0A6}" srcId="{3ECBEC7F-1762-42DE-BB86-0D9F6F7C7CFC}" destId="{448FC679-E556-4BB5-8730-2430B191A0C5}" srcOrd="2" destOrd="0" parTransId="{C4FBF30B-236F-4454-BD48-9684305C4B28}" sibTransId="{A75BB402-94AC-4554-AEB8-724FD96129BD}"/>
    <dgm:cxn modelId="{D849E7A8-34D2-49BA-88F6-9DDAB5FD3B42}" srcId="{FB04511A-017C-4166-86CB-7BF6706C5679}" destId="{D56FDFA5-0978-44C1-A342-3729E79CCE1D}" srcOrd="2" destOrd="0" parTransId="{BE817EF3-CCC1-471F-B3A4-B6E7F584B942}" sibTransId="{BE9A544F-C66F-4FF8-85AA-83924C0F2F9E}"/>
    <dgm:cxn modelId="{9BF72C9F-AADE-4626-8B1E-90BB1180590B}" type="presOf" srcId="{987854B6-D593-4690-A029-4F02B9D3D291}" destId="{28154666-1A47-4EC4-A94F-EBB1CD592BA9}" srcOrd="0" destOrd="0" presId="urn:microsoft.com/office/officeart/2005/8/layout/hList1"/>
    <dgm:cxn modelId="{6EB1DC5B-7DD7-4583-910C-5D1EAFB4DF0D}" srcId="{FB04511A-017C-4166-86CB-7BF6706C5679}" destId="{3DC98A63-C443-44F9-81EA-71E2202DB2D4}" srcOrd="3" destOrd="0" parTransId="{AB20BAC6-F661-4350-9BF9-3CFD9D0A3D01}" sibTransId="{653A02D5-7626-4E01-BF11-258BE31E1314}"/>
    <dgm:cxn modelId="{A9F46CC8-BEF9-4C04-9438-2139333FBCA1}" type="presOf" srcId="{9F92C22E-12ED-4F40-ADB9-0DB27504EE22}" destId="{B69C750E-9773-474C-A19E-B69D525EA707}" srcOrd="0" destOrd="0" presId="urn:microsoft.com/office/officeart/2005/8/layout/hList1"/>
    <dgm:cxn modelId="{D69F2470-D391-43F7-B062-AE3A696BD18B}" type="presOf" srcId="{50F85C9F-B1D3-4A42-83F8-3D8C2ED2E89A}" destId="{D81DD2A3-2CB2-4E7B-AAAE-0019FDFD6CDA}" srcOrd="0" destOrd="1" presId="urn:microsoft.com/office/officeart/2005/8/layout/hList1"/>
    <dgm:cxn modelId="{F73ECCF1-E7DD-42FA-9279-5C183EA7AE66}" type="presOf" srcId="{DF38803A-2F93-4011-9EF4-534D08B2FF4D}" destId="{228237F0-BAE9-4697-8B1C-A85A68477380}" srcOrd="0" destOrd="0" presId="urn:microsoft.com/office/officeart/2005/8/layout/hList1"/>
    <dgm:cxn modelId="{52ABDCC2-244B-4714-84F7-DF58364D1B60}" srcId="{929E3095-2D46-405F-BB8E-ED348C5FB897}" destId="{987854B6-D593-4690-A029-4F02B9D3D291}" srcOrd="0" destOrd="0" parTransId="{472980D8-A278-4D53-8C25-CB6D255D5276}" sibTransId="{035C63FD-0B94-43CD-96FA-CF978EE4E622}"/>
    <dgm:cxn modelId="{0708900A-BFE2-455F-A4EA-AB3E9B907FDD}" srcId="{9F92C22E-12ED-4F40-ADB9-0DB27504EE22}" destId="{929E3095-2D46-405F-BB8E-ED348C5FB897}" srcOrd="2" destOrd="0" parTransId="{5DE9E432-5037-43DC-9202-A87E6FAA7560}" sibTransId="{2990FEEF-8009-464F-A797-AB9D02DDC22A}"/>
    <dgm:cxn modelId="{00CC12EF-B2B2-423D-A59C-2169EF4A8BFC}" type="presParOf" srcId="{B69C750E-9773-474C-A19E-B69D525EA707}" destId="{6B93E1AF-15D0-4527-B3E0-798C41D1F63D}" srcOrd="0" destOrd="0" presId="urn:microsoft.com/office/officeart/2005/8/layout/hList1"/>
    <dgm:cxn modelId="{4714A785-0C4F-4B17-A20D-8FE260C903F4}" type="presParOf" srcId="{6B93E1AF-15D0-4527-B3E0-798C41D1F63D}" destId="{58B90DCF-8D4D-47D4-B9D2-3EFCB73BAE1D}" srcOrd="0" destOrd="0" presId="urn:microsoft.com/office/officeart/2005/8/layout/hList1"/>
    <dgm:cxn modelId="{1051DA0C-AA43-40D4-9EF9-8A95A3FFD1F6}" type="presParOf" srcId="{6B93E1AF-15D0-4527-B3E0-798C41D1F63D}" destId="{D81DD2A3-2CB2-4E7B-AAAE-0019FDFD6CDA}" srcOrd="1" destOrd="0" presId="urn:microsoft.com/office/officeart/2005/8/layout/hList1"/>
    <dgm:cxn modelId="{C3BE8D8B-F8AE-49F5-871B-F2E452DA43BA}" type="presParOf" srcId="{B69C750E-9773-474C-A19E-B69D525EA707}" destId="{801EEDBF-826C-4B0E-96F0-5F54E7222F7B}" srcOrd="1" destOrd="0" presId="urn:microsoft.com/office/officeart/2005/8/layout/hList1"/>
    <dgm:cxn modelId="{DCB87413-9971-4BDE-B3AC-B004D4BAF781}" type="presParOf" srcId="{B69C750E-9773-474C-A19E-B69D525EA707}" destId="{8250BF02-A3EC-466B-B303-113119EC375B}" srcOrd="2" destOrd="0" presId="urn:microsoft.com/office/officeart/2005/8/layout/hList1"/>
    <dgm:cxn modelId="{9CDFF758-10E9-4DD9-BBA4-A692ABEAB582}" type="presParOf" srcId="{8250BF02-A3EC-466B-B303-113119EC375B}" destId="{92A9E79E-31C2-4B7D-AEDA-652F410E7234}" srcOrd="0" destOrd="0" presId="urn:microsoft.com/office/officeart/2005/8/layout/hList1"/>
    <dgm:cxn modelId="{7162B4EF-D66B-4824-B57C-CDCA41273BEA}" type="presParOf" srcId="{8250BF02-A3EC-466B-B303-113119EC375B}" destId="{228237F0-BAE9-4697-8B1C-A85A68477380}" srcOrd="1" destOrd="0" presId="urn:microsoft.com/office/officeart/2005/8/layout/hList1"/>
    <dgm:cxn modelId="{D88B13EE-D547-4C8E-A2F3-98C43C5906FE}" type="presParOf" srcId="{B69C750E-9773-474C-A19E-B69D525EA707}" destId="{AC7654B1-A12B-4DC9-9C31-291560BD48F8}" srcOrd="3" destOrd="0" presId="urn:microsoft.com/office/officeart/2005/8/layout/hList1"/>
    <dgm:cxn modelId="{EC48298F-E4C1-4444-93B8-7BA3CC39D3E7}" type="presParOf" srcId="{B69C750E-9773-474C-A19E-B69D525EA707}" destId="{E8F95EE3-0A6D-434E-8118-F47274528CB0}" srcOrd="4" destOrd="0" presId="urn:microsoft.com/office/officeart/2005/8/layout/hList1"/>
    <dgm:cxn modelId="{AC65E69D-D0D5-4A6E-A523-E2B3295E5F6C}" type="presParOf" srcId="{E8F95EE3-0A6D-434E-8118-F47274528CB0}" destId="{FD8A3B81-2451-40B5-A0A5-576A964446E4}" srcOrd="0" destOrd="0" presId="urn:microsoft.com/office/officeart/2005/8/layout/hList1"/>
    <dgm:cxn modelId="{2713C946-2B03-47BD-97F8-2181F2C55DE7}" type="presParOf" srcId="{E8F95EE3-0A6D-434E-8118-F47274528CB0}" destId="{28154666-1A47-4EC4-A94F-EBB1CD592BA9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B90DCF-8D4D-47D4-B9D2-3EFCB73BAE1D}">
      <dsp:nvSpPr>
        <dsp:cNvPr id="0" name=""/>
        <dsp:cNvSpPr/>
      </dsp:nvSpPr>
      <dsp:spPr>
        <a:xfrm>
          <a:off x="28730" y="8112"/>
          <a:ext cx="2495401" cy="8352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13792" rIns="199136" bIns="113792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aktive</a:t>
          </a:r>
          <a:endParaRPr lang="cs-CZ" sz="2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8730" y="8112"/>
        <a:ext cx="2495401" cy="835200"/>
      </dsp:txXfrm>
    </dsp:sp>
    <dsp:sp modelId="{D81DD2A3-2CB2-4E7B-AAAE-0019FDFD6CDA}">
      <dsp:nvSpPr>
        <dsp:cNvPr id="0" name=""/>
        <dsp:cNvSpPr/>
      </dsp:nvSpPr>
      <dsp:spPr>
        <a:xfrm>
          <a:off x="42829" y="1127996"/>
          <a:ext cx="2537274" cy="299726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686" tIns="154686" rIns="206248" bIns="232029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dirty="0" smtClean="0"/>
            <a:t> </a:t>
          </a:r>
          <a:r>
            <a:rPr lang="cs-CZ" sz="2900" kern="1200" dirty="0" err="1" smtClean="0"/>
            <a:t>joggen</a:t>
          </a:r>
          <a:endParaRPr lang="cs-CZ" sz="2900" kern="1200" dirty="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dirty="0" smtClean="0"/>
            <a:t>Aerobic</a:t>
          </a:r>
          <a:endParaRPr lang="cs-CZ" sz="2900" kern="1200" dirty="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dirty="0" err="1" smtClean="0"/>
            <a:t>schwimmen</a:t>
          </a:r>
          <a:endParaRPr lang="cs-CZ" sz="2900" kern="1200" dirty="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dirty="0" smtClean="0"/>
            <a:t>Ski </a:t>
          </a:r>
          <a:r>
            <a:rPr lang="cs-CZ" sz="2900" kern="1200" dirty="0" err="1" smtClean="0"/>
            <a:t>fahren</a:t>
          </a:r>
          <a:endParaRPr lang="cs-CZ" sz="2900" kern="1200" dirty="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dirty="0" smtClean="0"/>
            <a:t>Ski </a:t>
          </a:r>
          <a:r>
            <a:rPr lang="cs-CZ" sz="2900" kern="1200" dirty="0" err="1" smtClean="0"/>
            <a:t>laufen</a:t>
          </a:r>
          <a:r>
            <a:rPr lang="cs-CZ" sz="2900" kern="1200" dirty="0" smtClean="0"/>
            <a:t> </a:t>
          </a:r>
          <a:endParaRPr lang="cs-CZ" sz="2900" kern="1200" dirty="0"/>
        </a:p>
      </dsp:txBody>
      <dsp:txXfrm>
        <a:off x="42829" y="1127996"/>
        <a:ext cx="2537274" cy="2997266"/>
      </dsp:txXfrm>
    </dsp:sp>
    <dsp:sp modelId="{92A9E79E-31C2-4B7D-AEDA-652F410E7234}">
      <dsp:nvSpPr>
        <dsp:cNvPr id="0" name=""/>
        <dsp:cNvSpPr/>
      </dsp:nvSpPr>
      <dsp:spPr>
        <a:xfrm>
          <a:off x="2937195" y="0"/>
          <a:ext cx="2495401" cy="8352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13792" rIns="199136" bIns="113792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passive</a:t>
          </a:r>
          <a:endParaRPr lang="cs-CZ" sz="2800" b="1" kern="1200" dirty="0" smtClean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937195" y="0"/>
        <a:ext cx="2495401" cy="835200"/>
      </dsp:txXfrm>
    </dsp:sp>
    <dsp:sp modelId="{228237F0-BAE9-4697-8B1C-A85A68477380}">
      <dsp:nvSpPr>
        <dsp:cNvPr id="0" name=""/>
        <dsp:cNvSpPr/>
      </dsp:nvSpPr>
      <dsp:spPr>
        <a:xfrm>
          <a:off x="2971781" y="1127973"/>
          <a:ext cx="2495401" cy="303960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686" tIns="154686" rIns="206248" bIns="232029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dirty="0" err="1" smtClean="0"/>
            <a:t>ein</a:t>
          </a:r>
          <a:r>
            <a:rPr lang="cs-CZ" sz="2900" kern="1200" dirty="0" smtClean="0"/>
            <a:t> </a:t>
          </a:r>
          <a:r>
            <a:rPr lang="cs-CZ" sz="2900" kern="1200" dirty="0" err="1" smtClean="0"/>
            <a:t>Buch</a:t>
          </a:r>
          <a:r>
            <a:rPr lang="cs-CZ" sz="2900" kern="1200" dirty="0" smtClean="0"/>
            <a:t> </a:t>
          </a:r>
          <a:r>
            <a:rPr lang="cs-CZ" sz="2900" kern="1200" dirty="0" err="1" smtClean="0"/>
            <a:t>lesen</a:t>
          </a:r>
          <a:endParaRPr lang="cs-CZ" sz="2900" kern="1200" dirty="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dirty="0" smtClean="0"/>
            <a:t>Musik </a:t>
          </a:r>
          <a:r>
            <a:rPr lang="cs-CZ" sz="2900" kern="1200" dirty="0" err="1" smtClean="0"/>
            <a:t>hören</a:t>
          </a:r>
          <a:endParaRPr lang="cs-CZ" sz="2900" kern="1200" dirty="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dirty="0" err="1" smtClean="0"/>
            <a:t>fernsehen</a:t>
          </a:r>
          <a:endParaRPr lang="cs-CZ" sz="2900" kern="1200" dirty="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900" kern="1200" dirty="0"/>
        </a:p>
      </dsp:txBody>
      <dsp:txXfrm>
        <a:off x="2971781" y="1127973"/>
        <a:ext cx="2495401" cy="3039608"/>
      </dsp:txXfrm>
    </dsp:sp>
    <dsp:sp modelId="{FD8A3B81-2451-40B5-A0A5-576A964446E4}">
      <dsp:nvSpPr>
        <dsp:cNvPr id="0" name=""/>
        <dsp:cNvSpPr/>
      </dsp:nvSpPr>
      <dsp:spPr>
        <a:xfrm>
          <a:off x="5636894" y="0"/>
          <a:ext cx="2495401" cy="8352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13792" rIns="199136" bIns="113792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kreative</a:t>
          </a:r>
          <a:endParaRPr lang="cs-CZ" sz="2800" b="1" kern="1200" dirty="0" smtClean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5636894" y="0"/>
        <a:ext cx="2495401" cy="835200"/>
      </dsp:txXfrm>
    </dsp:sp>
    <dsp:sp modelId="{28154666-1A47-4EC4-A94F-EBB1CD592BA9}">
      <dsp:nvSpPr>
        <dsp:cNvPr id="0" name=""/>
        <dsp:cNvSpPr/>
      </dsp:nvSpPr>
      <dsp:spPr>
        <a:xfrm>
          <a:off x="5615010" y="1114416"/>
          <a:ext cx="2495401" cy="303960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686" tIns="154686" rIns="206248" bIns="232029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dirty="0" err="1" smtClean="0"/>
            <a:t>basteln</a:t>
          </a:r>
          <a:endParaRPr lang="cs-CZ" sz="2900" kern="1200" dirty="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dirty="0" err="1" smtClean="0"/>
            <a:t>malen</a:t>
          </a:r>
          <a:endParaRPr lang="cs-CZ" sz="2900" kern="1200" dirty="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dirty="0" smtClean="0"/>
            <a:t>Keramik</a:t>
          </a:r>
          <a:endParaRPr lang="cs-CZ" sz="2900" kern="1200" dirty="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900" kern="1200" dirty="0" err="1" smtClean="0"/>
            <a:t>stricken</a:t>
          </a:r>
          <a:endParaRPr lang="cs-CZ" sz="2900" kern="1200" dirty="0"/>
        </a:p>
      </dsp:txBody>
      <dsp:txXfrm>
        <a:off x="5615010" y="1114416"/>
        <a:ext cx="2495401" cy="30396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6" name="Group 4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3369916"/>
              </p:ext>
            </p:extLst>
          </p:nvPr>
        </p:nvGraphicFramePr>
        <p:xfrm>
          <a:off x="539552" y="2636912"/>
          <a:ext cx="8229600" cy="3876675"/>
        </p:xfrm>
        <a:graphic>
          <a:graphicData uri="http://schemas.openxmlformats.org/drawingml/2006/table">
            <a:tbl>
              <a:tblPr/>
              <a:tblGrid>
                <a:gridCol w="1511300"/>
                <a:gridCol w="6718300"/>
              </a:tblGrid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ZŠ. J. E. P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urkyně a Základní umělecká 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škola Libochovice</a:t>
                      </a:r>
                      <a:endParaRPr kumimoji="0" lang="cs-CZ" alt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</a:rPr>
                        <a:t>Mgr. Venuše Plášilová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VY_32_INOVACE_28_NJ_HOBBYÜBUNGEN</a:t>
                      </a:r>
                      <a:endParaRPr kumimoji="0" lang="cs-CZ" alt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HOBBY ÜBUNGEN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CZ.1.07/1.04.00/21.2803</a:t>
                      </a:r>
                      <a:endParaRPr kumimoji="0" lang="cs-CZ" alt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14363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188913"/>
            <a:ext cx="8137525" cy="1990725"/>
          </a:xfrm>
          <a:solidFill>
            <a:srgbClr val="FFFFFF"/>
          </a:solidFill>
        </p:spPr>
      </p:pic>
      <p:pic>
        <p:nvPicPr>
          <p:cNvPr id="14364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404813"/>
            <a:ext cx="8137525" cy="1990725"/>
          </a:xfr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3942610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a metodika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Tento učební materiál je určen k procvičování slovní zásoby na téma koníčky / zájmy, volný čas. Může být použit v 7., 8. či 9. ročníku.</a:t>
            </a:r>
          </a:p>
          <a:p>
            <a:endParaRPr lang="cs-CZ" dirty="0" smtClean="0"/>
          </a:p>
          <a:p>
            <a:r>
              <a:rPr lang="cs-CZ" dirty="0" smtClean="0"/>
              <a:t>Prezentace je zahájena nejprve soupisem některých zájmů roztříděných do 3 skupin na aktivní, pasivní a kreativní koníčky. Poté následuje procvičovací část s nejrůznějšími typy úloh – hledáním slovíček v „</a:t>
            </a:r>
            <a:r>
              <a:rPr lang="cs-CZ" dirty="0" err="1" smtClean="0"/>
              <a:t>osmisměrce</a:t>
            </a:r>
            <a:r>
              <a:rPr lang="cs-CZ" dirty="0" smtClean="0"/>
              <a:t>“, popisem obrázků a nakonec </a:t>
            </a:r>
            <a:r>
              <a:rPr lang="cs-CZ" dirty="0" err="1" smtClean="0"/>
              <a:t>odpovědmi</a:t>
            </a:r>
            <a:r>
              <a:rPr lang="cs-CZ" dirty="0" smtClean="0"/>
              <a:t> na otázky.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44361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Black" pitchFamily="18" charset="0"/>
              </a:rPr>
              <a:t>Hobbys</a:t>
            </a:r>
            <a:endParaRPr lang="cs-CZ" sz="7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doni MT Black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68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Sucht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Wörter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28596" y="1428736"/>
          <a:ext cx="8258202" cy="50435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17578"/>
                <a:gridCol w="917578"/>
                <a:gridCol w="917578"/>
                <a:gridCol w="917578"/>
                <a:gridCol w="917578"/>
                <a:gridCol w="917578"/>
                <a:gridCol w="917578"/>
                <a:gridCol w="917578"/>
                <a:gridCol w="917578"/>
              </a:tblGrid>
              <a:tr h="63043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T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3043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B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T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3043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M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3043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U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F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3043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G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3043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B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D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3043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O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C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H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i="0" dirty="0" smtClean="0"/>
                        <a:t>Q</a:t>
                      </a:r>
                      <a:endParaRPr lang="cs-CZ" sz="2800" b="1" i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3043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C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O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M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U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T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Lösung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28596" y="1428736"/>
          <a:ext cx="8258202" cy="50435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17578"/>
                <a:gridCol w="917578"/>
                <a:gridCol w="917578"/>
                <a:gridCol w="917578"/>
                <a:gridCol w="917578"/>
                <a:gridCol w="917578"/>
                <a:gridCol w="917578"/>
                <a:gridCol w="917578"/>
                <a:gridCol w="917578"/>
              </a:tblGrid>
              <a:tr h="63043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3043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B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A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S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T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L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N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63043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M</a:t>
                      </a:r>
                      <a:endParaRPr lang="cs-CZ" sz="28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F0"/>
                          </a:solidFill>
                        </a:rPr>
                        <a:t>S</a:t>
                      </a:r>
                      <a:endParaRPr lang="cs-CZ" sz="2800" b="1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F0"/>
                          </a:solidFill>
                        </a:rPr>
                        <a:t>P</a:t>
                      </a:r>
                      <a:endParaRPr lang="cs-CZ" sz="2800" b="1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F0"/>
                          </a:solidFill>
                        </a:rPr>
                        <a:t>I</a:t>
                      </a:r>
                      <a:endParaRPr lang="cs-CZ" sz="2800" b="1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F0"/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F0"/>
                          </a:solidFill>
                        </a:rPr>
                        <a:t>L</a:t>
                      </a:r>
                      <a:endParaRPr lang="cs-CZ" sz="2800" b="1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F0"/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F0"/>
                          </a:solidFill>
                        </a:rPr>
                        <a:t>N</a:t>
                      </a:r>
                      <a:endParaRPr lang="cs-CZ" sz="2800" b="1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63043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F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3043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G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3043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sz="28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3043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Q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sz="28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O</a:t>
                      </a:r>
                      <a:endParaRPr lang="cs-CZ" sz="28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C</a:t>
                      </a:r>
                      <a:endParaRPr lang="cs-CZ" sz="28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H</a:t>
                      </a:r>
                      <a:endParaRPr lang="cs-CZ" sz="28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sz="28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i="0" dirty="0" smtClean="0"/>
                        <a:t>Q</a:t>
                      </a:r>
                      <a:endParaRPr lang="cs-CZ" sz="2800" b="1" i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W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3043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C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O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M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P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U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T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E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B050"/>
                          </a:solidFill>
                        </a:rPr>
                        <a:t>R</a:t>
                      </a:r>
                      <a:endParaRPr lang="cs-CZ" sz="28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86766" cy="2439982"/>
          </a:xfrm>
        </p:spPr>
        <p:txBody>
          <a:bodyPr>
            <a:normAutofit/>
          </a:bodyPr>
          <a:lstStyle/>
          <a:p>
            <a:r>
              <a:rPr lang="cs-CZ" sz="54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Benennt</a:t>
            </a:r>
            <a:r>
              <a:rPr lang="cs-CZ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54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diese</a:t>
            </a:r>
            <a:r>
              <a:rPr lang="cs-CZ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br>
              <a:rPr lang="cs-CZ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54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Hobbys</a:t>
            </a:r>
            <a:endParaRPr lang="cs-CZ" sz="5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Jana\Local Settings\Temporary Internet Files\Content.IE5\C9UB492J\MC900438153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142976" y="4429132"/>
            <a:ext cx="3032299" cy="2182026"/>
          </a:xfrm>
          <a:prstGeom prst="rect">
            <a:avLst/>
          </a:prstGeom>
          <a:noFill/>
        </p:spPr>
      </p:pic>
      <p:pic>
        <p:nvPicPr>
          <p:cNvPr id="1028" name="Picture 4" descr="C:\Documents and Settings\Jana\Local Settings\Temporary Internet Files\Content.IE5\JZ76APYH\MC90043985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3143248"/>
            <a:ext cx="3108334" cy="3102919"/>
          </a:xfrm>
          <a:prstGeom prst="rect">
            <a:avLst/>
          </a:prstGeom>
          <a:noFill/>
        </p:spPr>
      </p:pic>
      <p:pic>
        <p:nvPicPr>
          <p:cNvPr id="1029" name="Picture 5" descr="C:\Documents and Settings\Jana\Local Settings\Temporary Internet Files\Content.IE5\C9UB492J\MC90039677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1428736"/>
            <a:ext cx="3429024" cy="3062242"/>
          </a:xfrm>
          <a:prstGeom prst="rect">
            <a:avLst/>
          </a:prstGeom>
          <a:noFill/>
        </p:spPr>
      </p:pic>
      <p:pic>
        <p:nvPicPr>
          <p:cNvPr id="1030" name="Picture 6" descr="C:\Documents and Settings\Jana\Local Settings\Temporary Internet Files\Content.IE5\G9EZ8P6B\MC90041217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929454" y="829378"/>
            <a:ext cx="1973264" cy="222971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188640"/>
            <a:ext cx="7538694" cy="1584176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LÖSUNG</a:t>
            </a:r>
            <a:endParaRPr lang="cs-CZ" sz="5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Jana\Local Settings\Temporary Internet Files\Content.IE5\C9UB492J\MC900438153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922462" y="3656617"/>
            <a:ext cx="2520872" cy="1814006"/>
          </a:xfrm>
          <a:prstGeom prst="rect">
            <a:avLst/>
          </a:prstGeom>
          <a:noFill/>
        </p:spPr>
      </p:pic>
      <p:pic>
        <p:nvPicPr>
          <p:cNvPr id="1028" name="Picture 4" descr="C:\Documents and Settings\Jana\Local Settings\Temporary Internet Files\Content.IE5\JZ76APYH\MC90043985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89404" y="4424918"/>
            <a:ext cx="2088232" cy="2084594"/>
          </a:xfrm>
          <a:prstGeom prst="rect">
            <a:avLst/>
          </a:prstGeom>
          <a:noFill/>
        </p:spPr>
      </p:pic>
      <p:pic>
        <p:nvPicPr>
          <p:cNvPr id="1029" name="Picture 5" descr="C:\Documents and Settings\Jana\Local Settings\Temporary Internet Files\Content.IE5\C9UB492J\MC90039677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9252" y="1412776"/>
            <a:ext cx="2369732" cy="2116256"/>
          </a:xfrm>
          <a:prstGeom prst="rect">
            <a:avLst/>
          </a:prstGeom>
          <a:noFill/>
        </p:spPr>
      </p:pic>
      <p:pic>
        <p:nvPicPr>
          <p:cNvPr id="1030" name="Picture 6" descr="C:\Documents and Settings\Jana\Local Settings\Temporary Internet Files\Content.IE5\G9EZ8P6B\MC90041217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44208" y="712216"/>
            <a:ext cx="1728192" cy="1952795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3275856" y="2116961"/>
            <a:ext cx="23042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KOCHEN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3976" y="5589240"/>
            <a:ext cx="33778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SCHWIMMEN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2388" y="2747536"/>
            <a:ext cx="23042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JOGGEN / 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LAUFEN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228184" y="4805495"/>
            <a:ext cx="23042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EIN BUCH LESEN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157014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Beantwortet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diese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Fragen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539552" y="1772816"/>
            <a:ext cx="8229600" cy="4525963"/>
          </a:xfrm>
        </p:spPr>
        <p:txBody>
          <a:bodyPr>
            <a:noAutofit/>
          </a:bodyPr>
          <a:lstStyle/>
          <a:p>
            <a:r>
              <a:rPr lang="cs-CZ" sz="44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Was</a:t>
            </a:r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44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ist</a:t>
            </a:r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44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dein</a:t>
            </a:r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Hobby?</a:t>
            </a:r>
          </a:p>
          <a:p>
            <a:r>
              <a:rPr lang="cs-CZ" sz="4400" b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Spielt</a:t>
            </a:r>
            <a:r>
              <a:rPr lang="cs-CZ" sz="4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4400" b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du</a:t>
            </a:r>
            <a:r>
              <a:rPr lang="cs-CZ" sz="4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4400" b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ein</a:t>
            </a:r>
            <a:r>
              <a:rPr lang="cs-CZ" sz="4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Instrument? </a:t>
            </a:r>
          </a:p>
          <a:p>
            <a:r>
              <a:rPr lang="cs-CZ" sz="44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Gehst</a:t>
            </a:r>
            <a:r>
              <a:rPr lang="cs-CZ" sz="4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44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du</a:t>
            </a:r>
            <a:r>
              <a:rPr lang="cs-CZ" sz="4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44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ins</a:t>
            </a:r>
            <a:r>
              <a:rPr lang="cs-CZ" sz="4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44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Fitnesszentrum</a:t>
            </a:r>
            <a:r>
              <a:rPr lang="cs-CZ" sz="4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?</a:t>
            </a:r>
          </a:p>
          <a:p>
            <a:r>
              <a:rPr lang="cs-CZ" sz="4400" b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Gehst</a:t>
            </a:r>
            <a:r>
              <a:rPr lang="cs-CZ" sz="4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4400" b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du</a:t>
            </a:r>
            <a:r>
              <a:rPr lang="cs-CZ" sz="4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4400" b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ins</a:t>
            </a:r>
            <a:r>
              <a:rPr lang="cs-CZ" sz="4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Kino?</a:t>
            </a:r>
          </a:p>
          <a:p>
            <a:r>
              <a:rPr lang="cs-CZ" sz="44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Liest</a:t>
            </a:r>
            <a:r>
              <a:rPr lang="cs-CZ" sz="4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44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du</a:t>
            </a:r>
            <a:r>
              <a:rPr lang="cs-CZ" sz="4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44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gern</a:t>
            </a:r>
            <a:r>
              <a:rPr lang="cs-CZ" sz="4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?</a:t>
            </a:r>
          </a:p>
          <a:p>
            <a:r>
              <a:rPr lang="cs-CZ" sz="4400" b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Kannst</a:t>
            </a:r>
            <a:r>
              <a:rPr lang="cs-CZ" sz="4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4400" b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du</a:t>
            </a:r>
            <a:r>
              <a:rPr lang="cs-CZ" sz="4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4400" b="1" dirty="0" err="1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kochen</a:t>
            </a:r>
            <a:r>
              <a:rPr lang="cs-CZ" sz="4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7838820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Zdroje obrázků</a:t>
            </a:r>
          </a:p>
        </p:txBody>
      </p:sp>
      <p:sp>
        <p:nvSpPr>
          <p:cNvPr id="27651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dirty="0" smtClean="0">
                <a:latin typeface="Arial" charset="0"/>
              </a:rPr>
              <a:t>ilustrace aplikace Microsoft PowerPoint (vč. obrázků z webu Office.com)</a:t>
            </a:r>
          </a:p>
        </p:txBody>
      </p:sp>
    </p:spTree>
    <p:extLst>
      <p:ext uri="{BB962C8B-B14F-4D97-AF65-F5344CB8AC3E}">
        <p14:creationId xmlns:p14="http://schemas.microsoft.com/office/powerpoint/2010/main" val="14951168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918450" cy="1955800"/>
          </a:xfrm>
        </p:spPr>
        <p:txBody>
          <a:bodyPr/>
          <a:lstStyle/>
          <a:p>
            <a:pPr defTabSz="914400"/>
            <a:r>
              <a:rPr lang="cs-CZ" alt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Shrnutí práce s materiálem,</a:t>
            </a:r>
            <a:br>
              <a:rPr lang="cs-CZ" alt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altLang="cs-CZ" b="1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užití v hodině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479675"/>
            <a:ext cx="8078788" cy="3644900"/>
          </a:xfrm>
        </p:spPr>
        <p:txBody>
          <a:bodyPr/>
          <a:lstStyle/>
          <a:p>
            <a:pPr defTabSz="914400"/>
            <a:r>
              <a:rPr lang="cs-CZ" altLang="cs-CZ" sz="3600" dirty="0" smtClean="0"/>
              <a:t>Žáci s tímto učebním </a:t>
            </a:r>
            <a:r>
              <a:rPr lang="cs-CZ" altLang="cs-CZ" sz="3600" dirty="0" smtClean="0"/>
              <a:t>materiálem </a:t>
            </a:r>
            <a:r>
              <a:rPr lang="cs-CZ" altLang="cs-CZ" sz="3600" dirty="0" smtClean="0"/>
              <a:t>pracovali se zaujetím, s </a:t>
            </a:r>
            <a:r>
              <a:rPr lang="cs-CZ" altLang="cs-CZ" sz="3600" dirty="0" smtClean="0"/>
              <a:t>řešením zadaných úkolů nebyly </a:t>
            </a:r>
            <a:r>
              <a:rPr lang="cs-CZ" altLang="cs-CZ" sz="3600" dirty="0" smtClean="0"/>
              <a:t>většinou žádné problémy (jen některým žákům trvalo déle, než úkol vyřešili – např. odpověď </a:t>
            </a:r>
            <a:r>
              <a:rPr lang="cs-CZ" altLang="cs-CZ" sz="3600" smtClean="0"/>
              <a:t>na otázky).</a:t>
            </a:r>
            <a:r>
              <a:rPr lang="cs-CZ" altLang="cs-CZ" smtClean="0"/>
              <a:t> </a:t>
            </a:r>
            <a:endParaRPr lang="cs-CZ" altLang="cs-CZ" dirty="0" smtClean="0"/>
          </a:p>
        </p:txBody>
      </p:sp>
    </p:spTree>
    <p:extLst>
      <p:ext uri="{BB962C8B-B14F-4D97-AF65-F5344CB8AC3E}">
        <p14:creationId xmlns:p14="http://schemas.microsoft.com/office/powerpoint/2010/main" val="72507245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368</Words>
  <Application>Microsoft Office PowerPoint</Application>
  <PresentationFormat>Předvádění na obrazovce (4:3)</PresentationFormat>
  <Paragraphs>195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 a metodika</vt:lpstr>
      <vt:lpstr>Hobbys</vt:lpstr>
      <vt:lpstr>Sucht  10  Wörter</vt:lpstr>
      <vt:lpstr>Lösung</vt:lpstr>
      <vt:lpstr>Benennt diese  Hobbys</vt:lpstr>
      <vt:lpstr>LÖSUNG</vt:lpstr>
      <vt:lpstr>Beantwortet diese Fragen</vt:lpstr>
      <vt:lpstr>Zdroje obrázků</vt:lpstr>
      <vt:lpstr>Shrnutí práce s materiálem, užití v hodině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Petr Plášil</cp:lastModifiedBy>
  <cp:revision>8</cp:revision>
  <dcterms:modified xsi:type="dcterms:W3CDTF">2013-10-12T09:54:02Z</dcterms:modified>
</cp:coreProperties>
</file>