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58" r:id="rId5"/>
    <p:sldId id="259" r:id="rId6"/>
    <p:sldId id="257" r:id="rId7"/>
    <p:sldId id="260" r:id="rId8"/>
    <p:sldId id="261" r:id="rId9"/>
    <p:sldId id="262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70000">
              <a:schemeClr val="accent5">
                <a:alpha val="63000"/>
                <a:lumMod val="85000"/>
                <a:lumOff val="15000"/>
              </a:schemeClr>
            </a:gs>
            <a:gs pos="43000">
              <a:schemeClr val="bg1"/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6960360"/>
              </p:ext>
            </p:extLst>
          </p:nvPr>
        </p:nvGraphicFramePr>
        <p:xfrm>
          <a:off x="539552" y="2636912"/>
          <a:ext cx="8229600" cy="3876675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škola Libochovice</a:t>
                      </a:r>
                      <a:endParaRPr kumimoji="0" lang="cs-CZ" alt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VY_32_INOVACE_29_NJ_SCHULE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SCHULE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4363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4364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228451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výukový materiál se orientuje na prezentování slovní zásoby na téma „SCHULE“.  Je vhodný k výuce v 7. či 8. ročnících nebo je možné jej využít i v konverzačních hodinách.</a:t>
            </a:r>
          </a:p>
          <a:p>
            <a:endParaRPr lang="cs-CZ" dirty="0"/>
          </a:p>
          <a:p>
            <a:r>
              <a:rPr lang="cs-CZ" dirty="0" smtClean="0"/>
              <a:t>Učitel pouští žákům jednotlivé strany prezentace, žáci si zapamatovávají slovíčka, případně si je přepisují do slovníčků.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282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Rucksack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Schultasche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Petr\AppData\Local\Microsoft\Windows\Temporary Internet Files\Content.IE5\IMS3J28J\MC900324518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8"/>
            <a:ext cx="2917773" cy="353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etr\AppData\Local\Microsoft\Windows\Temporary Internet Files\Content.IE5\KOKNR8RU\MC9002909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2667612" cy="320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717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Lineal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Zirkel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Users\Petr\AppData\Local\Microsoft\Windows\Temporary Internet Files\Content.IE5\IMS3J28J\MC900359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45853"/>
            <a:ext cx="3578426" cy="336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etr\AppData\Local\Microsoft\Windows\Temporary Internet Files\Content.IE5\KOKNR8RU\MC9002805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415734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90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Schere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Papier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Kleber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Petr\AppData\Local\Microsoft\Windows\Temporary Internet Files\Content.IE5\QU58MH86\MC9003596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3875872" cy="329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etr\AppData\Local\Microsoft\Windows\Temporary Internet Files\Content.IE5\WO2V94PA\MC900378851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348880"/>
            <a:ext cx="2096316" cy="322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722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Radiergummi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r Kuli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Petr\AppData\Local\Microsoft\Windows\Temporary Internet Files\Content.IE5\IMS3J28J\MC900349573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3870339" cy="325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etr\AppData\Local\Microsoft\Windows\Temporary Internet Files\Content.IE5\QU58MH86\MC9003491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331899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693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214625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Filzstift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Buntstifte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C:\Users\Petr\AppData\Local\Microsoft\Windows\Temporary Internet Files\Content.IE5\QU58MH86\MC90043258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99997"/>
            <a:ext cx="4442678" cy="444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etr\AppData\Local\Microsoft\Windows\Temporary Internet Files\Content.IE5\QU58MH86\MP90034150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3945632" cy="281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206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196641" cy="221825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Bleistift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Füller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r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Spitzer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Petr\AppData\Local\Microsoft\Windows\Temporary Internet Files\Content.IE5\WO2V94PA\MC900378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373848"/>
            <a:ext cx="3096344" cy="345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etr\AppData\Local\Microsoft\Windows\Temporary Internet Files\Content.IE5\KOKNR8RU\MC9003495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36912"/>
            <a:ext cx="4308209" cy="295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etr\AppData\Local\Microsoft\Windows\Temporary Internet Files\Content.IE5\IMS3J28J\MC9002950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52935"/>
            <a:ext cx="2160240" cy="192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221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Buch / 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Lehrbuch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Schulheft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1" name="Picture 7" descr="C:\Users\Petr\AppData\Local\Microsoft\Windows\Temporary Internet Files\Content.IE5\KOKNR8RU\MC9002329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27" y="2079239"/>
            <a:ext cx="3792704" cy="336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Petr\AppData\Local\Microsoft\Windows\Temporary Internet Files\Content.IE5\QU58MH86\MC9003000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08910"/>
            <a:ext cx="3145961" cy="252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922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Zdroje obrázků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dirty="0" smtClean="0">
                <a:latin typeface="Arial" charset="0"/>
              </a:rPr>
              <a:t>ilustrace aplikace Microsoft PowerPoint (vč. obrázků z webu Office.com)</a:t>
            </a:r>
          </a:p>
        </p:txBody>
      </p:sp>
    </p:spTree>
    <p:extLst>
      <p:ext uri="{BB962C8B-B14F-4D97-AF65-F5344CB8AC3E}">
        <p14:creationId xmlns:p14="http://schemas.microsoft.com/office/powerpoint/2010/main" val="1127092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</p:spPr>
        <p:txBody>
          <a:bodyPr/>
          <a:lstStyle/>
          <a:p>
            <a:pPr defTabSz="914400"/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79675"/>
            <a:ext cx="8078788" cy="3644900"/>
          </a:xfrm>
        </p:spPr>
        <p:txBody>
          <a:bodyPr/>
          <a:lstStyle/>
          <a:p>
            <a:pPr defTabSz="914400"/>
            <a:r>
              <a:rPr lang="cs-CZ" altLang="cs-CZ" sz="3600" dirty="0" smtClean="0"/>
              <a:t>Žákům se s učebním materiálem </a:t>
            </a:r>
            <a:r>
              <a:rPr lang="cs-CZ" altLang="cs-CZ" sz="3600" dirty="0" err="1" smtClean="0"/>
              <a:t>pracovalodobře</a:t>
            </a:r>
            <a:r>
              <a:rPr lang="cs-CZ" altLang="cs-CZ" sz="3600" dirty="0" smtClean="0"/>
              <a:t>, </a:t>
            </a:r>
            <a:r>
              <a:rPr lang="cs-CZ" altLang="cs-CZ" sz="3600" dirty="0" smtClean="0"/>
              <a:t>nové slovní zásobě se naučili díky </a:t>
            </a:r>
            <a:r>
              <a:rPr lang="cs-CZ" altLang="cs-CZ" sz="3600" smtClean="0"/>
              <a:t>vizualizaci </a:t>
            </a:r>
            <a:r>
              <a:rPr lang="cs-CZ" altLang="cs-CZ" sz="3600" smtClean="0"/>
              <a:t>rychle</a:t>
            </a:r>
            <a:r>
              <a:rPr lang="cs-CZ" altLang="cs-CZ" sz="3600" dirty="0" smtClean="0"/>
              <a:t>. 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72507245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154</Words>
  <Application>Microsoft Office PowerPoint</Application>
  <PresentationFormat>Předvádění na obrazovce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 a metodika</vt:lpstr>
      <vt:lpstr>r Rucksack       e Schultasche</vt:lpstr>
      <vt:lpstr>s Lineal          r Zirkel</vt:lpstr>
      <vt:lpstr>e Schere + s Papier     r Kleber</vt:lpstr>
      <vt:lpstr>r Radiergummi      r Kuli</vt:lpstr>
      <vt:lpstr>     r Filzstift               e Buntstifte     (r Marker)   </vt:lpstr>
      <vt:lpstr>   r Bleistift                      r Füller     r Spitzer                                   </vt:lpstr>
      <vt:lpstr>s Buch / s Lehrbuch    s Schulheft</vt:lpstr>
      <vt:lpstr>Zdroje obrázků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6</cp:revision>
  <dcterms:created xsi:type="dcterms:W3CDTF">2013-09-10T12:00:48Z</dcterms:created>
  <dcterms:modified xsi:type="dcterms:W3CDTF">2013-10-12T09:54:50Z</dcterms:modified>
</cp:coreProperties>
</file>