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550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 a využití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informací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textu  II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jako zásobník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praktických úkolů při práci s textem.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92696"/>
          </a:xfrm>
        </p:spPr>
        <p:txBody>
          <a:bodyPr/>
          <a:lstStyle/>
          <a:p>
            <a:r>
              <a:rPr lang="cs-CZ" dirty="0" smtClean="0"/>
              <a:t>VY_32_INOVACE_09_Zpracování textu II.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564904"/>
            <a:ext cx="6480048" cy="2301240"/>
          </a:xfrm>
        </p:spPr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Zpracování textu II.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2292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si nový dokument Word.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pravým tlačítkem myši ťukni do plochy</a:t>
            </a:r>
          </a:p>
          <a:p>
            <a:r>
              <a:rPr lang="cs-CZ" dirty="0" smtClean="0"/>
              <a:t>přejmenuj dokument na </a:t>
            </a:r>
          </a:p>
          <a:p>
            <a:pPr>
              <a:buNone/>
            </a:pPr>
            <a:r>
              <a:rPr lang="cs-CZ" dirty="0" smtClean="0"/>
              <a:t>PSANÍ 2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204864"/>
            <a:ext cx="3897808" cy="35429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1: Nastav si typ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1405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nejprve přepiš:</a:t>
            </a:r>
          </a:p>
          <a:p>
            <a:r>
              <a:rPr lang="cs-CZ" dirty="0" smtClean="0"/>
              <a:t>pak najdi typy písma a vyzkoušej je</a:t>
            </a:r>
          </a:p>
          <a:p>
            <a:pPr>
              <a:buNone/>
            </a:pPr>
            <a:r>
              <a:rPr lang="cs-CZ" dirty="0" smtClean="0"/>
              <a:t>Malý míček se pomalu kutálel dolů do údolí.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852936"/>
            <a:ext cx="576064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2: Nastav si velikost písma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84784"/>
            <a:ext cx="7604045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3: Pokus se text zarovnat pomocí klávesových zkratek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CTRL+L - vlevo</a:t>
            </a:r>
          </a:p>
          <a:p>
            <a:r>
              <a:rPr lang="cs-CZ" dirty="0" smtClean="0"/>
              <a:t>CTRL+E – na střed </a:t>
            </a:r>
          </a:p>
          <a:p>
            <a:r>
              <a:rPr lang="cs-CZ" dirty="0" smtClean="0"/>
              <a:t>CTRL+R - vpravo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4: Opiš přesně podle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3311280" cy="161277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prodávala </a:t>
            </a:r>
            <a:r>
              <a:rPr lang="cs-CZ" dirty="0" err="1" smtClean="0"/>
              <a:t>jabka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prodala jich koš.</a:t>
            </a:r>
          </a:p>
          <a:p>
            <a:pPr>
              <a:buNone/>
            </a:pPr>
            <a:r>
              <a:rPr lang="cs-CZ" dirty="0" smtClean="0"/>
              <a:t>Byla jedna babka</a:t>
            </a:r>
          </a:p>
          <a:p>
            <a:pPr>
              <a:buNone/>
            </a:pPr>
            <a:r>
              <a:rPr lang="cs-CZ" dirty="0" smtClean="0"/>
              <a:t>Za děravý groš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3140968"/>
            <a:ext cx="7772400" cy="1143000"/>
          </a:xfrm>
          <a:prstGeom prst="rect">
            <a:avLst/>
          </a:prstGeom>
        </p:spPr>
        <p:txBody>
          <a:bodyPr bIns="91440" anchor="b" anchorCtr="0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Úkol 5: Nejprve řádky správně přeskládej, a pak celé</a:t>
            </a:r>
            <a:r>
              <a:rPr kumimoji="0" lang="cs-CZ" sz="4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říkadlo zkopíruj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914400" y="4437112"/>
            <a:ext cx="7772400" cy="15826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vyjmout CTRL+X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vložit CTRL+V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kopírovat CTRL+C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6: Vyzkoušej písmo </a:t>
            </a:r>
            <a:r>
              <a:rPr lang="cs-CZ" dirty="0" err="1" smtClean="0"/>
              <a:t>Wingdings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1693168"/>
          </a:xfrm>
        </p:spPr>
        <p:txBody>
          <a:bodyPr/>
          <a:lstStyle/>
          <a:p>
            <a:pPr>
              <a:buNone/>
            </a:pPr>
            <a:r>
              <a:rPr lang="cs-CZ" dirty="0" err="1" smtClean="0">
                <a:latin typeface="Wingdings" pitchFamily="2" charset="2"/>
              </a:rPr>
              <a:t>abcdefghijklmnopqrtuvwxyz</a:t>
            </a:r>
            <a:r>
              <a:rPr lang="cs-CZ" dirty="0" smtClean="0">
                <a:latin typeface="Wingdings" pitchFamily="2" charset="2"/>
              </a:rPr>
              <a:t>+</a:t>
            </a:r>
            <a:r>
              <a:rPr lang="cs-CZ" dirty="0" err="1" smtClean="0">
                <a:latin typeface="Wingdings" pitchFamily="2" charset="2"/>
              </a:rPr>
              <a:t>ěščřžýáíé</a:t>
            </a:r>
            <a:r>
              <a:rPr lang="cs-CZ" dirty="0" smtClean="0">
                <a:latin typeface="Wingdings" pitchFamily="2" charset="2"/>
              </a:rPr>
              <a:t>=´789+4561230*/,ABCDEFGHIJKLMNOPQRSTUVWXYZ?:_‘!“(</a:t>
            </a:r>
            <a:endParaRPr lang="cs-CZ" dirty="0">
              <a:latin typeface="Wingdings" pitchFamily="2" charset="2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5576" y="3140968"/>
            <a:ext cx="7772400" cy="1143000"/>
          </a:xfrm>
          <a:prstGeom prst="rect">
            <a:avLst/>
          </a:prstGeom>
        </p:spPr>
        <p:txBody>
          <a:bodyPr bIns="91440" anchor="b" anchorCtr="0">
            <a:normAutofit fontScale="9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Úkol 7: Napiš vzkaz s použitím obrázkového písma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8: Přepnutí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někdy potřebuješ psát anglicky</a:t>
            </a:r>
          </a:p>
          <a:p>
            <a:r>
              <a:rPr lang="cs-CZ" dirty="0" smtClean="0"/>
              <a:t>použij levý alt + Shift najednou</a:t>
            </a:r>
          </a:p>
          <a:p>
            <a:r>
              <a:rPr lang="cs-CZ" dirty="0" smtClean="0"/>
              <a:t>zpátky na českou klávesnici se dostaneš stejným postupem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5576" y="3284984"/>
            <a:ext cx="7772400" cy="1143000"/>
          </a:xfrm>
          <a:prstGeom prst="rect">
            <a:avLst/>
          </a:prstGeom>
        </p:spPr>
        <p:txBody>
          <a:bodyPr bIns="91440" anchor="b" anchorCtr="0">
            <a:normAutofit fontScale="9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Úkol 9: Opiš z učebnice</a:t>
            </a:r>
            <a:r>
              <a:rPr lang="cs-CZ" sz="4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anglickou básničku. 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</TotalTime>
  <Words>241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Zpracování textu II.</vt:lpstr>
      <vt:lpstr>Vytvořte si nový dokument Word.</vt:lpstr>
      <vt:lpstr>Úkol 1: Nastav si typ písma</vt:lpstr>
      <vt:lpstr>Úkol 2: Nastav si velikost písma</vt:lpstr>
      <vt:lpstr>Úkol 3: Pokus se text zarovnat pomocí klávesových zkratek </vt:lpstr>
      <vt:lpstr>Úkol 4: Opiš přesně podle zadání</vt:lpstr>
      <vt:lpstr>Úkol 6: Vyzkoušej písmo Wingdings</vt:lpstr>
      <vt:lpstr>Úkol 8: Přepnutí klávesnice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Zpracování textu II.</dc:title>
  <dc:creator>Hanka</dc:creator>
  <cp:lastModifiedBy>Dum</cp:lastModifiedBy>
  <cp:revision>7</cp:revision>
  <dcterms:created xsi:type="dcterms:W3CDTF">2012-01-06T23:23:50Z</dcterms:created>
  <dcterms:modified xsi:type="dcterms:W3CDTF">2012-03-17T17:58:04Z</dcterms:modified>
</cp:coreProperties>
</file>