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6" r:id="rId4"/>
    <p:sldId id="260" r:id="rId5"/>
    <p:sldId id="257" r:id="rId6"/>
    <p:sldId id="262" r:id="rId7"/>
    <p:sldId id="263" r:id="rId8"/>
    <p:sldId id="264" r:id="rId9"/>
    <p:sldId id="265" r:id="rId10"/>
    <p:sldId id="25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737" autoAdjust="0"/>
  </p:normalViewPr>
  <p:slideViewPr>
    <p:cSldViewPr>
      <p:cViewPr varScale="1">
        <p:scale>
          <a:sx n="70" d="100"/>
          <a:sy n="70" d="100"/>
        </p:scale>
        <p:origin x="-138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youtube.com/watch?v=AvDZQWpJzYU&amp;list=PLFV9iYVn5cGPRYCUFi2wRtrYPQgcWYf1W&amp;index=3&amp;feature=plpp_vide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www.youtube.com/watch?v=pQkmqK5U5Uo&amp;list=PLFV9iYVn5cGPRYCUFi2wRtrYPQgcWYf1W&amp;index=5&amp;feature=plpp_video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76062" y="1124744"/>
            <a:ext cx="6984776" cy="5256584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tx1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chemeClr val="tx1"/>
                </a:solidFill>
              </a:rPr>
            </a:br>
            <a:r>
              <a:rPr lang="cs-CZ" sz="2000" b="1" dirty="0">
                <a:solidFill>
                  <a:schemeClr val="tx1"/>
                </a:solidFill>
              </a:rPr>
              <a:t>Název: </a:t>
            </a:r>
            <a:r>
              <a:rPr lang="cs-CZ" sz="2000" b="1" dirty="0" smtClean="0">
                <a:solidFill>
                  <a:schemeClr val="tx1"/>
                </a:solidFill>
              </a:rPr>
              <a:t>VY_32_INOVACE_07_HV_Písnička V poli bříza</a:t>
            </a:r>
            <a:r>
              <a:rPr lang="cs-CZ" sz="2000" b="1" dirty="0">
                <a:solidFill>
                  <a:schemeClr val="tx1"/>
                </a:solidFill>
              </a:rPr>
              <a:t/>
            </a:r>
            <a:br>
              <a:rPr lang="cs-CZ" sz="2000" b="1" dirty="0">
                <a:solidFill>
                  <a:schemeClr val="tx1"/>
                </a:solidFill>
              </a:rPr>
            </a:br>
            <a:r>
              <a:rPr lang="cs-CZ" sz="2000" b="1" dirty="0">
                <a:solidFill>
                  <a:schemeClr val="tx1"/>
                </a:solidFill>
              </a:rPr>
              <a:t>Číslo projektu</a:t>
            </a:r>
            <a:r>
              <a:rPr lang="cs-CZ" sz="2000" b="1" dirty="0" smtClean="0">
                <a:solidFill>
                  <a:schemeClr val="tx1"/>
                </a:solidFill>
              </a:rPr>
              <a:t>: CZ.1.07/1.4.00/21.3551</a:t>
            </a:r>
            <a:r>
              <a:rPr lang="cs-CZ" sz="2000" b="1" dirty="0">
                <a:solidFill>
                  <a:schemeClr val="tx1"/>
                </a:solidFill>
              </a:rPr>
              <a:t/>
            </a:r>
            <a:br>
              <a:rPr lang="cs-CZ" sz="2000" b="1" dirty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Autor: </a:t>
            </a:r>
            <a:r>
              <a:rPr lang="cs-CZ" sz="2000" b="1" err="1" smtClean="0">
                <a:solidFill>
                  <a:schemeClr val="tx1"/>
                </a:solidFill>
              </a:rPr>
              <a:t>Mgr</a:t>
            </a:r>
            <a:r>
              <a:rPr lang="cs-CZ" sz="2000" b="1" smtClean="0">
                <a:solidFill>
                  <a:schemeClr val="tx1"/>
                </a:solidFill>
              </a:rPr>
              <a:t>. Jarmila </a:t>
            </a:r>
            <a:r>
              <a:rPr lang="cs-CZ" sz="2000" b="1" dirty="0" smtClean="0">
                <a:solidFill>
                  <a:schemeClr val="tx1"/>
                </a:solidFill>
              </a:rPr>
              <a:t>Kočandrlová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>
                <a:solidFill>
                  <a:schemeClr val="tx1"/>
                </a:solidFill>
              </a:rPr>
              <a:t/>
            </a:r>
            <a:br>
              <a:rPr lang="cs-CZ" sz="2000" b="1" dirty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/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ANOTACE: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Motivace k nácviku písně V poli bříza.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Určeno žákům 1.stupně ZŠ</a:t>
            </a:r>
            <a:br>
              <a:rPr lang="cs-CZ" sz="2000" b="1" dirty="0" smtClean="0">
                <a:solidFill>
                  <a:schemeClr val="tx1"/>
                </a:solidFill>
              </a:rPr>
            </a:br>
            <a:r>
              <a:rPr lang="cs-CZ" sz="2000" b="1" dirty="0" smtClean="0">
                <a:solidFill>
                  <a:schemeClr val="tx1"/>
                </a:solidFill>
              </a:rPr>
              <a:t>Obsahuje odkazy na videa – píseň a tanec.</a:t>
            </a:r>
            <a:r>
              <a:rPr lang="cs-CZ" sz="2000" b="1" dirty="0">
                <a:solidFill>
                  <a:schemeClr val="tx1"/>
                </a:solidFill>
              </a:rPr>
              <a:t/>
            </a:r>
            <a:br>
              <a:rPr lang="cs-CZ" sz="2000" b="1" dirty="0">
                <a:solidFill>
                  <a:schemeClr val="tx1"/>
                </a:solidFill>
              </a:rPr>
            </a:b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450" y="260649"/>
            <a:ext cx="2952328" cy="572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33428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2420888"/>
            <a:ext cx="3313355" cy="837620"/>
          </a:xfrm>
        </p:spPr>
        <p:txBody>
          <a:bodyPr/>
          <a:lstStyle/>
          <a:p>
            <a:r>
              <a:rPr lang="cs-CZ" dirty="0" smtClean="0"/>
              <a:t>Písnička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4149080"/>
            <a:ext cx="3309803" cy="884557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 POLI BŘÍZA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891420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555" y="76567"/>
            <a:ext cx="9064558" cy="1054799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Poznáš břízy?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Nech tu růst jen břízy, ostatní stromy pokácej.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jkocandrlova\AppData\Local\Microsoft\Windows\Temporary Internet Files\Content.IE5\20Q9ICIR\MP9004069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161" y="1176743"/>
            <a:ext cx="4983839" cy="374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20Q9ICIR\MP900425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432" y="1143302"/>
            <a:ext cx="3515128" cy="281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6WK5QCBK\MP90043379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59"/>
            <a:ext cx="4296996" cy="560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6WK5QCBK\MC90012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451" y="149490"/>
            <a:ext cx="1277250" cy="113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Y4GL4GEA\MP9004337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707" y="4239739"/>
            <a:ext cx="3871221" cy="260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20Q9ICIR\MP90039962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17995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PC6QE6N8\MC9003598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98195"/>
            <a:ext cx="1944216" cy="313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kocandrlova\AppData\Local\Microsoft\Windows\Temporary Internet Files\Content.IE5\20Q9ICIR\MC9001933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67624"/>
            <a:ext cx="3707330" cy="554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PC6QE6N8\MC9000301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003" y="4067315"/>
            <a:ext cx="2116315" cy="2659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8682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424936" cy="6511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5642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6895906"/>
              </p:ext>
            </p:extLst>
          </p:nvPr>
        </p:nvGraphicFramePr>
        <p:xfrm>
          <a:off x="683569" y="836712"/>
          <a:ext cx="7784526" cy="5472608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594842"/>
                <a:gridCol w="2594842"/>
                <a:gridCol w="2594842"/>
              </a:tblGrid>
              <a:tr h="1368152"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umělá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lidová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česká</a:t>
                      </a:r>
                      <a:endParaRPr lang="cs-CZ" sz="3600" b="0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ruská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mollová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durová</a:t>
                      </a:r>
                      <a:endParaRPr lang="cs-CZ" sz="3600" b="0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3 sloky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1 sloka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takt2/4</a:t>
                      </a:r>
                      <a:endParaRPr lang="cs-CZ" sz="3600" b="0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takt 3/4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živě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 smtClean="0"/>
                    </a:p>
                    <a:p>
                      <a:pPr algn="ctr"/>
                      <a:r>
                        <a:rPr lang="cs-CZ" sz="3600" b="0" dirty="0" smtClean="0"/>
                        <a:t>pomalu</a:t>
                      </a:r>
                      <a:endParaRPr lang="cs-CZ" sz="3600" b="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3" name="Přímá spojnice 2"/>
          <p:cNvCxnSpPr/>
          <p:nvPr/>
        </p:nvCxnSpPr>
        <p:spPr>
          <a:xfrm>
            <a:off x="3707904" y="1988840"/>
            <a:ext cx="18002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707904" y="3429000"/>
            <a:ext cx="18002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4797152"/>
            <a:ext cx="18002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187624" y="3441189"/>
            <a:ext cx="18002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44208" y="4800564"/>
            <a:ext cx="1800200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213" y="6093296"/>
            <a:ext cx="1931987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222783"/>
            <a:ext cx="193674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JAKÁ JE PÍSEŇ ?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0766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959" y="288632"/>
            <a:ext cx="8460940" cy="6434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83213" y="1484784"/>
            <a:ext cx="1440160" cy="914400"/>
          </a:xfrm>
          <a:prstGeom prst="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067944" y="404664"/>
            <a:ext cx="2088232" cy="504056"/>
          </a:xfrm>
          <a:prstGeom prst="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12810" y="2399184"/>
            <a:ext cx="319779" cy="914400"/>
          </a:xfrm>
          <a:prstGeom prst="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72700" y="1941984"/>
            <a:ext cx="280095" cy="457200"/>
          </a:xfrm>
          <a:prstGeom prst="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7890" y="260648"/>
            <a:ext cx="259228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KONTROLA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50098" y="1628800"/>
            <a:ext cx="1169774" cy="313184"/>
          </a:xfrm>
          <a:prstGeom prst="rect">
            <a:avLst/>
          </a:prstGeom>
          <a:noFill/>
          <a:ln w="28575" cmpd="sng"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7907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24936" cy="35283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poli bříza  ……    stála,</a:t>
            </a:r>
          </a:p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……    poli bílá bříza stála.</a:t>
            </a:r>
          </a:p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Větve své  ………</a:t>
            </a:r>
          </a:p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……..     vánku rozevlála.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5517232"/>
            <a:ext cx="2114223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bělavá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45224"/>
            <a:ext cx="200784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širém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65487" y="4298033"/>
            <a:ext cx="2750929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kadeřavé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4298033"/>
            <a:ext cx="236788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jarním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3913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11 0.00624 C 0.04531 0.00208 0.0559 0.00023 0.06458 -0.00578 C 0.0724 -0.0111 0.06528 -0.00879 0.07344 -0.0118 C 0.08611 -0.01642 0.0993 -0.0192 0.11233 -0.02174 C 0.11979 -0.02498 0.12778 -0.0266 0.13472 -0.03168 C 0.14687 -0.0407 0.13455 -0.03538 0.14653 -0.03955 C 0.15139 -0.04602 0.15382 -0.04672 0.16007 -0.04949 C 0.16649 -0.06267 0.16927 -0.06637 0.17951 -0.07539 C 0.18125 -0.07701 0.18212 -0.07979 0.18385 -0.08141 C 0.18767 -0.08511 0.19184 -0.08811 0.19583 -0.09135 C 0.19896 -0.0939 0.20486 -0.09921 0.20486 -0.09898 C 0.20677 -0.10315 0.20955 -0.10661 0.21076 -0.11101 C 0.21128 -0.11309 0.21146 -0.11517 0.21233 -0.11702 C 0.21354 -0.11933 0.21545 -0.12072 0.21667 -0.12303 C 0.21788 -0.12535 0.21875 -0.12835 0.21979 -0.1309 C 0.22292 -0.16721 0.22969 -0.22757 0.21371 -0.26018 C 0.2099 -0.27706 0.21545 -0.25648 0.2092 -0.27012 C 0.20642 -0.27636 0.20503 -0.284 0.20174 -0.29001 C 0.1974 -0.2981 0.19809 -0.29417 0.19288 -0.29995 C 0.18663 -0.30689 0.18281 -0.31059 0.175 -0.31383 C 0.16996 -0.32054 0.16701 -0.32331 0.16007 -0.32586 C 0.14653 -0.33765 0.13264 -0.34297 0.11667 -0.34575 C 0.08333 -0.3617 0.01476 -0.34806 0.0033 -0.34783 C -0.00417 -0.34528 -0.01181 -0.34459 -0.0191 -0.34181 C -0.0283 -0.33834 -0.03681 -0.33303 -0.04601 -0.32979 C -0.05486 -0.32192 -0.0757 -0.31938 -0.08629 -0.31799 C -0.09983 -0.30828 -0.08247 -0.31938 -0.10556 -0.31198 C -0.10729 -0.31152 -0.10851 -0.3092 -0.11007 -0.30805 C -0.11788 -0.30273 -0.11146 -0.3099 -0.12049 -0.30204 C -0.12448 -0.29857 -0.12708 -0.29348 -0.13108 -0.29001 C -0.1349 -0.28007 -0.13559 -0.27914 -0.14149 -0.2722 C -0.14462 -0.2685 -0.15035 -0.26018 -0.15035 -0.25994 C -0.15139 -0.25601 -0.15417 -0.25278 -0.15486 -0.24838 C -0.15608 -0.24191 -0.15521 -0.23497 -0.15642 -0.22849 C -0.15729 -0.22317 -0.16094 -0.22086 -0.16094 -0.21462 " pathEditMode="relative" rAng="0" ptsTypes="ffffffffffffffffffffffffffffffffff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-184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11 -0.00647 0.01614 -0.00948 0.02239 -0.01781 C 0.02639 -0.02312 0.02986 -0.02891 0.0342 -0.03376 C 0.04114 -0.04163 0.03593 -0.03446 0.04323 -0.03978 C 0.05243 -0.04648 0.05989 -0.05596 0.06857 -0.0636 C 0.06961 -0.06568 0.07083 -0.06753 0.07152 -0.06961 C 0.07274 -0.07331 0.07465 -0.0814 0.07465 -0.0814 C 0.07448 -0.08349 0.075 -0.10684 0.07152 -0.11517 C 0.0625 -0.13691 0.0342 -0.15055 0.01632 -0.15495 C 0.00781 -0.1605 0.00052 -0.16142 -0.00903 -0.16304 C -0.03039 -0.16235 -0.05191 -0.16235 -0.07327 -0.16096 C -0.07639 -0.16073 -0.079 -0.15772 -0.08212 -0.15703 C -0.10191 -0.1524 -0.12171 -0.14547 -0.14184 -0.14315 C -0.15365 -0.1376 -0.16511 -0.13506 -0.17761 -0.13321 C -0.18681 -0.12997 -0.19497 -0.12858 -0.20452 -0.1272 C -0.21945 -0.12789 -0.23438 -0.1272 -0.24931 -0.12905 C -0.25556 -0.12974 -0.25417 -0.1339 -0.25834 -0.13714 C -0.26372 -0.1413 -0.27032 -0.14361 -0.27622 -0.145 C -0.27778 -0.14708 -0.27952 -0.1487 -0.28073 -0.15102 C -0.28299 -0.15472 -0.28664 -0.16304 -0.28664 -0.16304 C -0.28976 -0.179 -0.29028 -0.20097 -0.27917 -0.21068 C -0.2658 -0.23797 -0.2441 -0.24792 -0.22101 -0.25439 C -0.21632 -0.25416 -0.175 -0.25347 -0.15973 -0.25046 C -0.15434 -0.2493 -0.14879 -0.24584 -0.14341 -0.24445 C -0.12622 -0.24005 -0.10851 -0.23658 -0.09115 -0.2345 C 0.06128 -0.23682 0.00798 -0.22918 0.08507 -0.24838 C 0.08993 -0.25277 0.09479 -0.253 0.1 -0.25647 C 0.10555 -0.26017 0.10312 -0.25994 0.10746 -0.26434 C 0.11093 -0.26781 0.11527 -0.26966 0.11788 -0.27428 C 0.12083 -0.2796 0.12673 -0.29024 0.12673 -0.29024 C 0.12847 -0.29695 0.13055 -0.30111 0.1342 -0.3062 C 0.13472 -0.30805 0.13489 -0.31013 0.13576 -0.31198 C 0.13645 -0.3136 0.13871 -0.31429 0.13871 -0.31614 C 0.13923 -0.32678 0.13906 -0.33742 0.13732 -0.34782 C 0.13507 -0.36124 0.12066 -0.37558 0.1118 -0.37974 C 0.10659 -0.38668 0.10382 -0.38737 0.09687 -0.38968 C 0.09184 -0.39408 0.08784 -0.39547 0.08211 -0.39755 C 0.02916 -0.39593 -0.02066 -0.3876 -0.07327 -0.38552 C -0.08594 -0.38159 -0.09896 -0.3809 -0.11198 -0.37974 C -0.13716 -0.37095 -0.15382 -0.3728 -0.18368 -0.37164 C -0.20226 -0.36586 -0.22049 -0.36008 -0.23889 -0.35384 C -0.2441 -0.34921 -0.24219 -0.35037 -0.24775 -0.34782 C -0.24931 -0.34713 -0.25226 -0.34597 -0.25226 -0.34597 " pathEditMode="relative" ptsTypes="ffffffffffffffffffffffffffffffffffffffffffA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1665 C -0.00208 0.0074 0.00053 0.01179 -0.00711 0.00878 C -0.01024 0.00763 -0.01614 0.00462 -0.01614 0.00485 C -0.02204 -0.00301 -0.0302 -0.00648 -0.03559 -0.01527 C -0.03836 -0.01989 -0.04236 -0.02567 -0.04444 -0.03099 C -0.04687 -0.03747 -0.04739 -0.04279 -0.05052 -0.04903 C -0.0526 -0.06036 -0.0552 -0.0717 -0.05798 -0.0828 C -0.0592 -0.09413 -0.06041 -0.10546 -0.06232 -0.11656 C -0.06145 -0.14894 -0.06093 -0.17415 -0.05347 -0.20398 C -0.05121 -0.21323 -0.03385 -0.22017 -0.02812 -0.22387 C -0.01822 -0.22318 -0.00815 -0.22318 0.00174 -0.22202 C 0.00816 -0.22133 0.01337 -0.21416 0.0198 -0.21208 C 0.02882 -0.20606 0.03125 -0.19797 0.03768 -0.18826 C 0.04011 -0.18479 0.04323 -0.18224 0.04514 -0.17831 C 0.04862 -0.17137 0.05053 -0.16328 0.054 -0.15634 C 0.05938 -0.1457 0.06494 -0.13483 0.07049 -0.12443 C 0.08125 -0.10454 0.07969 -0.10338 0.09428 -0.08881 C 0.10556 -0.07748 0.09532 -0.0828 0.10487 -0.07887 C 0.11216 -0.071 0.12275 -0.05921 0.1316 -0.05505 C 0.13455 -0.05366 0.13768 -0.05389 0.14046 -0.05296 C 0.14358 -0.05204 0.14653 -0.05042 0.14948 -0.04903 C 0.1856 -0.03053 0.2231 -0.01989 0.26146 -0.01319 C 0.32119 -0.01457 0.38056 -0.01457 0.44063 -0.01712 C 0.45417 -0.01758 0.46928 -0.02683 0.48247 -0.03099 C 0.49237 -0.034 0.50244 -0.03654 0.51233 -0.03909 C 0.51771 -0.04048 0.52865 -0.04302 0.52865 -0.04279 C 0.54775 -0.05296 0.56632 -0.06476 0.58386 -0.07887 C 0.5882 -0.0865 0.59306 -0.09297 0.5974 -0.10061 C 0.60122 -0.11679 0.60816 -0.13206 0.61233 -0.14848 C 0.61685 -0.16652 0.61823 -0.18594 0.62275 -0.20398 C 0.62379 -0.21855 0.62466 -0.23035 0.62865 -0.24376 C 0.63056 -0.25902 0.6323 -0.27429 0.63473 -0.28955 C 0.63369 -0.32193 0.63369 -0.35454 0.6316 -0.38691 C 0.62882 -0.42831 0.61441 -0.45999 0.60174 -0.4963 C 0.59983 -0.50209 0.59896 -0.50833 0.5974 -0.51434 C 0.59601 -0.51897 0.59445 -0.52359 0.59289 -0.52822 C 0.58195 -0.55898 0.56702 -0.58719 0.55556 -0.61772 C 0.55417 -0.62165 0.55261 -0.62558 0.55105 -0.62951 C 0.54844 -0.63645 0.54202 -0.6494 0.54202 -0.64917 C 0.54028 -0.66166 0.53525 -0.67253 0.52865 -0.68132 C 0.52657 -0.69265 0.52136 -0.69982 0.51667 -0.70907 C 0.51198 -0.71832 0.50226 -0.7463 0.49584 -0.75486 C 0.48056 -0.77521 0.46598 -0.79487 0.44341 -0.80042 C 0.27084 -0.79926 0.24636 -0.81198 0.13907 -0.79048 C 0.13178 -0.78724 0.12553 -0.78469 0.11823 -0.78261 C 0.11459 -0.77938 0.1099 -0.77799 0.10625 -0.77475 C 0.104 -0.77267 0.10261 -0.76874 0.10035 -0.76666 C 0.09393 -0.76087 0.0823 -0.75717 0.075 -0.75486 C 0.06737 -0.74469 0.05678 -0.74122 0.0481 -0.73289 C 0.03855 -0.72387 0.04844 -0.72896 0.03907 -0.72503 C 0.03282 -0.71925 0.02726 -0.71277 0.02119 -0.70699 C 0.01563 -0.70167 0.01129 -0.69982 0.00625 -0.69311 C 0.00573 -0.69103 0.00573 -0.68895 0.00487 -0.6871 C 0.00417 -0.68548 0.00244 -0.68479 0.00174 -0.68317 C -0.00243 -0.67207 0.00417 -0.67715 -0.00416 -0.67322 C -0.00572 -0.67114 -0.00677 -0.6686 -0.00868 -0.66721 C -0.01041 -0.66582 -0.01302 -0.66721 -0.01458 -0.66536 C -0.01961 -0.65981 -0.01927 -0.64709 -0.02204 -0.63946 C -0.02291 -0.63691 -0.0309 -0.6235 -0.02812 -0.62165 C -0.02708 -0.62096 -0.02604 -0.62026 -0.025 -0.61957 " pathEditMode="relative" rAng="0" ptsTypes="fffffffffffffffffffffffffffffffffffffffffffffffffffffffffffA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76" y="-414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99 -0.01595 -0.0099 -0.02405 -0.0224 -0.02983 C -0.03177 -0.04185 -0.04271 -0.05365 -0.05365 -0.06359 C -0.0559 -0.07539 -0.06198 -0.08048 -0.06858 -0.08741 C -0.07222 -0.09111 -0.07222 -0.09296 -0.07604 -0.09736 C -0.08194 -0.10407 -0.08872 -0.10823 -0.09549 -0.11332 C -0.10087 -0.11725 -0.10451 -0.12257 -0.11042 -0.12511 C -0.11649 -0.13367 -0.12431 -0.13991 -0.13142 -0.14708 C -0.13507 -0.15078 -0.13698 -0.15656 -0.14028 -0.16096 C -0.14201 -0.16951 -0.14497 -0.17275 -0.14774 -0.18085 C -0.15521 -0.20351 -0.14635 -0.17946 -0.15365 -0.19865 C -0.15313 -0.21461 -0.15347 -0.23057 -0.15226 -0.24653 C -0.15208 -0.24953 -0.15017 -0.25161 -0.14931 -0.25439 C -0.14323 -0.27312 -0.13073 -0.28376 -0.11649 -0.28815 C -0.11493 -0.28954 -0.11372 -0.29209 -0.11198 -0.29209 C -0.0941 -0.29278 -0.07604 -0.29255 -0.05816 -0.29024 C -0.05278 -0.28954 -0.05226 -0.28214 -0.04931 -0.27821 C -0.0434 -0.27035 -0.03542 -0.25878 -0.0283 -0.25254 C -0.02535 -0.24653 -0.02396 -0.24051 -0.02083 -0.2345 C -0.01892 -0.22386 -0.01615 -0.21299 -0.01337 -0.20282 C -0.01389 -0.19079 -0.01337 -0.17877 -0.01493 -0.16697 C -0.01545 -0.16373 -0.02205 -0.15518 -0.02396 -0.15309 C -0.02743 -0.14916 -0.03038 -0.14408 -0.03438 -0.14107 C -0.03785 -0.13829 -0.04236 -0.13899 -0.04618 -0.13714 C -0.05434 -0.13297 -0.06163 -0.1302 -0.07014 -0.12719 C -0.09184 -0.12835 -0.10729 -0.12766 -0.12691 -0.13321 C -0.13264 -0.13806 -0.13906 -0.14014 -0.14479 -0.145 C -0.15191 -0.15101 -0.15764 -0.15934 -0.16563 -0.16304 C -0.17153 -0.17044 -0.17483 -0.17853 -0.1776 -0.18871 C -0.1783 -0.19125 -0.17813 -0.19426 -0.17917 -0.1968 C -0.18073 -0.2005 -0.18316 -0.20328 -0.18507 -0.20675 C -0.18715 -0.21068 -0.19097 -0.21854 -0.19097 -0.21854 C -0.19427 -0.23566 -0.20191 -0.25092 -0.20451 -0.26827 C -0.20556 -0.27567 -0.20747 -0.29024 -0.20747 -0.29024 C -0.20625 -0.3499 -0.20451 -0.38806 -0.19549 -0.44333 C -0.19444 -0.44958 -0.19115 -0.4549 -0.18958 -0.46114 C -0.18698 -0.47178 -0.18958 -0.46716 -0.18507 -0.4771 C -0.17917 -0.49028 -0.17118 -0.50485 -0.16267 -0.5148 C -0.15955 -0.5185 -0.15521 -0.52058 -0.15226 -0.52474 C -0.14479 -0.53538 -0.13455 -0.54764 -0.12396 -0.55272 C -0.11528 -0.56383 -0.12691 -0.54995 -0.11649 -0.55851 C -0.11146 -0.56244 -0.10642 -0.56799 -0.10156 -0.57261 C -0.09722 -0.57678 -0.09184 -0.57932 -0.08802 -0.58441 C -0.08281 -0.59135 -0.07691 -0.59921 -0.07014 -0.60245 C -0.06094 -0.61147 -0.05052 -0.61401 -0.04028 -0.62025 C -0.02847 -0.62742 -0.0158 -0.63714 -0.00295 -0.64014 C 0.01337 -0.64408 0.02465 -0.64477 0.04028 -0.65217 C 0.04549 -0.65448 0.04931 -0.66211 0.05382 -0.66605 C 0.05764 -0.67391 0.05833 -0.68085 0.05972 -0.68987 C 0.0592 -0.69773 0.05903 -0.70582 0.05816 -0.71369 C 0.05538 -0.74236 0.01788 -0.73681 0.0059 -0.73751 C 0.0026 -0.74445 0.00156 -0.7493 0.00156 -0.7574 " pathEditMode="relative" ptsTypes="ff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856984" cy="34163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Balalajku Aljoša  ……    ,</a:t>
            </a:r>
          </a:p>
          <a:p>
            <a:r>
              <a:rPr lang="cs-CZ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 kmene březového ji vyrobil.</a:t>
            </a:r>
          </a:p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Struny ……..   , ……..    ,</a:t>
            </a:r>
          </a:p>
          <a:p>
            <a:r>
              <a:rPr lang="cs-CZ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řezbou bohatou ji …….     .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5517232"/>
            <a:ext cx="2114223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zdobil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445224"/>
            <a:ext cx="244827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naladil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65487" y="4298033"/>
            <a:ext cx="1958841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zrobil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4298033"/>
            <a:ext cx="2196244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napjal</a:t>
            </a:r>
            <a:endParaRPr lang="cs-CZ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:\Users\jkocandrlova\AppData\Local\Microsoft\Windows\Temporary Internet Files\Content.IE5\6WK5QCBK\MC900379375[1].wmf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35" t="-1426" r="-1"/>
          <a:stretch/>
        </p:blipFill>
        <p:spPr bwMode="auto">
          <a:xfrm rot="2998350">
            <a:off x="3603117" y="3336581"/>
            <a:ext cx="3085701" cy="376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87686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35 -0.00185 -0.00191 -0.01179 -0.00295 -0.01387 C -0.00886 -0.02543 -0.02743 -0.03769 -0.03733 -0.04162 C -0.04427 -0.04833 -0.05209 -0.05272 -0.0599 -0.05758 C -0.07274 -0.06614 -0.07379 -0.07516 -0.08941 -0.07955 C -0.09861 -0.08556 -0.10521 -0.09065 -0.11493 -0.09343 C -0.12535 -0.10037 -0.13281 -0.1036 -0.14479 -0.10522 C -0.16111 -0.10985 -0.17552 -0.11193 -0.19254 -0.11332 C -0.31111 -0.11216 -0.3474 -0.12974 -0.4283 -0.10129 C -0.43802 -0.09296 -0.44097 -0.08834 -0.44479 -0.07354 C -0.44427 -0.06683 -0.44462 -0.06012 -0.44323 -0.05365 C -0.44254 -0.05041 -0.44011 -0.04856 -0.43872 -0.04579 C -0.43316 -0.03561 -0.42709 -0.02358 -0.41788 -0.01988 C -0.41528 -0.01757 -0.41337 -0.01364 -0.41042 -0.01179 C -0.40174 -0.00601 -0.38629 -0.00508 -0.37761 -0.00393 C -0.34063 0.00879 -0.30209 -0.00115 -0.26406 -0.00185 C -0.25 -0.00855 -0.23524 -0.00948 -0.22084 -0.01387 C -0.20868 -0.01757 -0.19705 -0.02382 -0.18507 -0.02775 C -0.16146 -0.03584 -0.13715 -0.0407 -0.11337 -0.04764 C -0.09948 -0.05712 -0.08316 -0.06197 -0.07014 -0.07354 C -0.06545 -0.0777 -0.0566 -0.08741 -0.0566 -0.08741 C -0.04879 -0.11401 -0.03611 -0.13876 -0.03143 -0.16697 C -0.02604 -0.19657 -0.02674 -0.2308 -0.01649 -0.25832 C -0.01441 -0.27243 -0.00938 -0.2833 -0.0059 -0.29625 C -0.00486 -0.33348 -0.00313 -0.37025 -0.00139 -0.40749 C -0.00052 -0.42437 0.00087 -0.41628 0.00312 -0.43547 C 0.00573 -0.45744 0.0092 -0.47941 0.01354 -0.50092 C 0.01441 -0.51318 0.0151 -0.52173 0.01805 -0.53283 C 0.0191 -0.54232 0.02083 -0.55134 0.02239 -0.56059 C 0.02465 -0.57423 0.02153 -0.56984 0.02552 -0.57446 " pathEditMode="relative" ptsTypes="fffffffffffffffffffffffffffffA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53 -0.01642 C 0.02187 -0.01249 0.0243 -0.00856 0.02934 -0.00648 C 0.03542 0.00116 0.03854 0.01203 0.04427 0.01943 C 0.05087 0.02775 0.05955 0.0451 0.06528 0.05527 C 0.0684 0.06799 0.07587 0.07493 0.08316 0.08302 C 0.09809 0.09944 0.11424 0.11586 0.13385 0.12072 C 0.14045 0.12997 0.15191 0.12928 0.16076 0.13067 C 0.29913 0.12928 0.29948 0.12882 0.39201 0.12488 C 0.4026 0.12303 0.41285 0.12049 0.42344 0.11887 C 0.43264 0.11563 0.44167 0.11193 0.45035 0.10685 C 0.45555 0.10384 0.4599 0.09944 0.46528 0.0969 C 0.4724 0.08973 0.47934 0.08719 0.48472 0.07701 C 0.48646 0.06961 0.48993 0.06452 0.49201 0.05712 C 0.49462 0.04787 0.49531 0.03955 0.49948 0.03122 C 0.50052 0.00809 0.50278 -0.00856 0.50555 -0.0303 C 0.50608 -0.04093 0.50694 -0.05157 0.50694 -0.06221 C 0.50694 -0.0747 0.50642 -0.08742 0.50555 -0.09991 C 0.50503 -0.108 0.49983 -0.1154 0.49653 -0.12165 C 0.48646 -0.14061 0.47101 -0.14362 0.45486 -0.14755 C 0.44271 -0.14639 0.43559 -0.14662 0.425 -0.14154 C 0.42274 -0.13853 0.41962 -0.13691 0.41753 -0.13367 C 0.4151 -0.12997 0.41146 -0.12165 0.41146 -0.12142 C 0.41198 -0.11032 0.41146 -0.09898 0.41302 -0.08788 C 0.41354 -0.08464 0.41597 -0.08256 0.41753 -0.08002 C 0.42743 -0.06499 0.43924 -0.06198 0.4533 -0.05805 C 0.47535 -0.0592 0.49149 -0.0592 0.51146 -0.06614 C 0.51771 -0.07447 0.51528 -0.07516 0.51892 -0.08395 C 0.52118 -0.0895 0.52396 -0.09459 0.52639 -0.09991 C 0.52882 -0.10523 0.53385 -0.11587 0.53385 -0.11563 C 0.53437 -0.1191 0.53455 -0.12257 0.53542 -0.12581 C 0.53611 -0.12789 0.53837 -0.12928 0.53837 -0.13159 C 0.53924 -0.16304 0.53524 -0.19126 0.52934 -0.22109 C 0.52847 -0.23057 0.52535 -0.25231 0.52049 -0.25902 C 0.51805 -0.27405 0.50764 -0.30227 0.49809 -0.31059 C 0.49514 -0.32216 0.47969 -0.33696 0.47118 -0.34043 C 0.46059 -0.34968 0.45104 -0.36032 0.43837 -0.36425 C 0.42396 -0.37442 0.41024 -0.37488 0.39358 -0.37627 C 0.38698 -0.37789 0.38055 -0.37928 0.37413 -0.38229 C 0.18941 -0.38044 0.23542 -0.39315 0.15174 -0.37234 C 0.1401 -0.36471 0.13871 -0.36309 0.125 -0.36032 C 0.10781 -0.35338 0.0875 -0.35176 0.06979 -0.35037 C 0.04462 -0.33996 0.02326 -0.34043 -0.00347 -0.34043 " pathEditMode="relative" rAng="0" ptsTypes="fffffffffffffffffffffffffffffffffffffffffA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35" y="-114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1504 C -0.00851 -0.01897 3.33333E-6 -0.01388 -0.00695 -0.0229 C -0.01598 -0.03493 -0.00695 -0.01735 -0.01598 -0.03284 C -0.02275 -0.04441 -0.02604 -0.05782 -0.03091 -0.07054 C -0.03924 -0.12419 -0.03629 -0.10176 -0.03091 -0.21971 C -0.03056 -0.22665 -0.02778 -0.24052 -0.02188 -0.24561 C -0.01667 -0.25024 -0.00973 -0.25255 -0.004 -0.25555 C 0.01093 -0.2544 0.02621 -0.25579 0.0408 -0.25162 C 0.04305 -0.25093 0.04461 -0.24839 0.0467 -0.24746 C 0.04913 -0.2463 0.05173 -0.2463 0.05416 -0.24561 C 0.06163 -0.23798 0.06996 -0.23266 0.07656 -0.22364 C 0.08559 -0.21138 0.09271 -0.19612 0.10191 -0.18386 C 0.10555 -0.16999 0.11336 -0.16698 0.12135 -0.15796 C 0.12291 -0.15611 0.1243 -0.15403 0.12586 -0.15218 C 0.1283 -0.14894 0.13333 -0.14223 0.13333 -0.142 C 0.13507 -0.1346 0.13819 -0.12928 0.1408 -0.12234 C 0.14392 -0.11448 0.14444 -0.10777 0.14826 -0.10037 C 0.15086 -0.08604 0.15555 -0.07378 0.16007 -0.0606 C 0.16354 -0.05065 0.16458 -0.03839 0.17066 -0.03076 C 0.17222 -0.02452 0.17812 -0.01296 0.17812 -0.01272 C 0.18038 -0.00324 0.17795 -0.01041 0.18402 -0.00093 C 0.19583 0.01734 0.20399 0.02752 0.22135 0.03469 C 0.23177 0.04417 0.24097 0.03307 0.25121 0.0289 C 0.25711 0.02058 0.26597 0.01387 0.27361 0.00902 C 0.27795 0.00115 0.28524 -0.0044 0.28854 -0.01296 C 0.2934 -0.02591 0.29027 -0.01874 0.29896 -0.03469 C 0.30086 -0.03839 0.30156 -0.04302 0.30347 -0.04672 C 0.30503 -0.05828 0.30746 -0.06915 0.30937 -0.08049 C 0.31423 -0.10939 0.31736 -0.15264 0.34357 -0.16004 C 0.35052 -0.16467 0.35729 -0.16559 0.36458 -0.1679 C 0.37135 -0.16721 0.38003 -0.16744 0.38698 -0.16397 C 0.39218 -0.16143 0.39652 -0.15773 0.40191 -0.15611 C 0.41284 -0.15264 0.42378 -0.14963 0.43472 -0.14617 C 0.45052 -0.13599 0.43021 -0.14825 0.44826 -0.14015 C 0.45434 -0.13738 0.45833 -0.1309 0.46458 -0.12813 C 0.46944 -0.11864 0.47482 -0.11009 0.47951 -0.10037 C 0.48333 -0.09274 0.4842 -0.08604 0.48854 -0.07864 C 0.49027 -0.07123 0.4934 -0.06568 0.496 -0.05898 C 0.49843 -0.04487 0.49652 -0.0532 0.50347 -0.03469 L 0.50347 -0.03446 C 0.50781 -0.01666 0.51736 0.00393 0.53177 0.01087 C 0.53958 0.01457 0.54774 0.01757 0.55573 0.02058 C 0.57361 0.02012 0.61753 0.02058 0.63767 0.00693 C 0.6434 0.00277 0.646 -0.0044 0.65121 -0.00902 C 0.65364 -0.01388 0.65746 -0.01735 0.65868 -0.0229 C 0.6592 -0.02498 0.6592 -0.02706 0.66007 -0.02891 C 0.6618 -0.03284 0.66441 -0.03539 0.66614 -0.03886 C 0.66961 -0.05551 0.67621 -0.07864 0.68698 -0.08858 C 0.69149 -0.09852 0.69427 -0.105 0.696 -0.11633 C 0.69687 -0.15125 0.69826 -0.18039 0.70347 -0.2137 C 0.70416 -0.24353 0.70225 -0.28238 0.70937 -0.31314 C 0.71059 -0.32702 0.71336 -0.33742 0.71545 -0.35084 C 0.71493 -0.3853 0.71493 -0.41975 0.71389 -0.45421 C 0.71302 -0.48821 0.68576 -0.50995 0.66753 -0.52591 C 0.66007 -0.53238 0.65538 -0.53747 0.6467 -0.53978 C 0.6375 -0.54718 0.63142 -0.54626 0.62135 -0.54973 C 0.59861 -0.54834 0.59201 -0.54741 0.57361 -0.54371 C 0.56823 -0.5414 0.55711 -0.5377 0.55711 -0.53747 C 0.55191 -0.53308 0.54791 -0.53284 0.54218 -0.52984 C 0.53177 -0.52452 0.52205 -0.52036 0.51093 -0.51804 C 0.50607 -0.51573 0.50243 -0.5118 0.49739 -0.50995 C 0.47725 -0.50232 0.45416 -0.50047 0.43333 -0.49815 C 0.43177 -0.49746 0.43038 -0.49607 0.42882 -0.49607 C 0.42725 -0.49607 0.4243 -0.49815 0.4243 -0.49792 " pathEditMode="relative" rAng="0" ptsTypes="ffffffffffffffffffffffffffffffffffffffFffffffffffffffffffffffffA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50" y="-237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-0.01457 C 0.00087 -0.01734 0.00191 -0.01989 0.00191 -0.02266 C 0.00191 -0.03284 -0.0085 -0.04186 -0.01458 -0.0444 C -0.01857 -0.0481 -0.02361 -0.0518 -0.02795 -0.05435 C -0.03472 -0.05828 -0.04097 -0.05874 -0.04739 -0.06429 C -0.05538 -0.0636 -0.06336 -0.06475 -0.07118 -0.06244 C -0.07465 -0.06128 -0.0802 -0.05435 -0.0802 -0.05411 C -0.08177 -0.05134 -0.08593 -0.04232 -0.08767 -0.04047 C -0.08888 -0.03908 -0.09079 -0.03931 -0.09218 -0.03839 C -0.1026 -0.03052 -0.10885 -0.02266 -0.12048 -0.0185 C -0.1309 -0.00948 -0.14566 -0.00485 -0.15781 -0.00277 C -0.17864 0.00694 -0.19878 0.00023 -0.22187 -0.00069 C -0.23211 -0.00948 -0.23038 -0.01318 -0.23541 -0.02659 C -0.23767 -0.03284 -0.23975 -0.03746 -0.24132 -0.0444 C -0.24079 -0.05712 -0.24166 -0.06984 -0.23993 -0.08233 C -0.23923 -0.08742 -0.22586 -0.09667 -0.22343 -0.09805 C -0.20833 -0.10731 -0.19132 -0.10892 -0.17569 -0.11609 C -0.15816 -0.11424 -0.14027 -0.11332 -0.12343 -0.10615 C -0.10138 -0.09667 -0.08541 -0.0851 -0.06527 -0.07423 C -0.05816 -0.0703 -0.05798 -0.07493 -0.05034 -0.06822 C -0.04548 -0.06406 -0.04079 -0.06082 -0.03541 -0.05828 C -0.03038 -0.0518 -0.02656 -0.05111 -0.02048 -0.04648 C -0.01527 -0.04255 -0.01267 -0.03723 -0.00711 -0.03446 C -0.00156 -0.02752 0.00591 -0.02382 0.01233 -0.0185 C 0.02223 -0.01064 0.03177 -0.00347 0.04219 0.00324 C 0.04375 0.0044 0.04497 0.00648 0.04671 0.00717 C 0.05052 0.00856 0.05469 0.00833 0.05868 0.00925 C 0.06806 0.01133 0.0757 0.0155 0.08542 0.01712 C 0.09931 0.01642 0.11337 0.01642 0.12726 0.01527 C 0.13091 0.01504 0.13403 0.0118 0.13768 0.0111 C 0.15591 0.00717 0.17448 0.0037 0.19289 0.00116 C 0.19844 -0.00115 0.20348 -0.00323 0.20938 -0.00462 C 0.2198 -0.01526 0.22257 -0.02983 0.22882 -0.0444 C 0.23264 -0.05365 0.23924 -0.05943 0.24375 -0.06822 C 0.24427 -0.0703 0.24427 -0.07238 0.24514 -0.07423 C 0.24584 -0.07585 0.24792 -0.07632 0.24827 -0.07817 C 0.24948 -0.08325 0.24914 -0.0888 0.24966 -0.09412 C 0.24914 -0.10083 0.24896 -0.10754 0.24827 -0.11401 C 0.24688 -0.12604 0.23698 -0.14061 0.22882 -0.14593 C 0.22431 -0.14893 0.21858 -0.14986 0.21389 -0.15171 C 0.19983 -0.15101 0.1783 -0.15587 0.16459 -0.14385 C 0.16719 -0.08348 0.16528 -0.10199 0.22136 -0.10407 C 0.2323 -0.10661 0.22969 -0.10684 0.23768 -0.11401 C 0.24063 -0.12002 0.2448 -0.12534 0.24671 -0.13205 C 0.25052 -0.14639 0.25209 -0.16142 0.25573 -0.17576 C 0.25521 -0.1857 0.25539 -0.19565 0.25417 -0.20559 C 0.2533 -0.21276 0.24827 -0.21808 0.24514 -0.2234 C 0.24393 -0.22525 0.24358 -0.22803 0.24219 -0.22941 C 0.23716 -0.23473 0.2257 -0.23543 0.2198 -0.23728 C 0.20452 -0.2419 0.18924 -0.2463 0.17362 -0.2493 C 0.17066 -0.25046 0.16112 -0.25439 0.16007 -0.25532 C 0.15452 -0.2604 0.15747 -0.25855 0.15122 -0.2611 C 0.14046 -0.27081 0.14566 -0.26804 0.13629 -0.27104 C 0.12379 -0.28353 0.10921 -0.28885 0.09445 -0.29486 C 0.08212 -0.3062 0.0974 -0.29301 0.08542 -0.30088 C 0.07987 -0.30458 0.07535 -0.31221 0.07205 -0.31891 C 0.06094 -0.36494 0.09844 -0.3536 0.1198 -0.35453 C 0.12362 -0.35985 0.12709 -0.36239 0.13021 -0.36864 C 0.12969 -0.37257 0.12882 -0.38043 0.12882 -0.3802 L 0.10938 -0.39246 " pathEditMode="relative" rAng="0" ptsTypes="ffffffffffffffffffffffffffffffffffffffffffffffffffffffffffAA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0" y="-173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054990"/>
              </p:ext>
            </p:extLst>
          </p:nvPr>
        </p:nvGraphicFramePr>
        <p:xfrm>
          <a:off x="1546719" y="5085184"/>
          <a:ext cx="6337578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6263"/>
                <a:gridCol w="1056263"/>
                <a:gridCol w="1056263"/>
                <a:gridCol w="1056263"/>
                <a:gridCol w="1056263"/>
                <a:gridCol w="1056263"/>
              </a:tblGrid>
              <a:tr h="12961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87016" y="780842"/>
            <a:ext cx="8856984" cy="39703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Pod okýnkem </a:t>
            </a:r>
            <a:r>
              <a:rPr lang="cs-CZ" sz="4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Olenky</a:t>
            </a:r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stával,</a:t>
            </a:r>
          </a:p>
          <a:p>
            <a:r>
              <a:rPr lang="cs-CZ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truny    balalajky rozehrával.</a:t>
            </a:r>
          </a:p>
          <a:p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Píseň  v    podvečer       něžnou</a:t>
            </a:r>
          </a:p>
          <a:p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dívce   milé     tam zpívával.</a:t>
            </a:r>
          </a:p>
          <a:p>
            <a:r>
              <a:rPr lang="cs-CZ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15875" y="2350502"/>
            <a:ext cx="576064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63480" y="2345542"/>
            <a:ext cx="864096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ně</a:t>
            </a:r>
            <a:endParaRPr lang="cs-CZ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44407" y="1617553"/>
            <a:ext cx="446673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624228" y="781530"/>
            <a:ext cx="748455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endParaRPr lang="cs-CZ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4679" y="10308"/>
            <a:ext cx="8533456" cy="923330"/>
          </a:xfrm>
          <a:prstGeom prst="rect">
            <a:avLst/>
          </a:prstGeom>
          <a:solidFill>
            <a:schemeClr val="tx2">
              <a:lumMod val="75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cs-CZ" sz="20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Klikni na písmena nebo slabiky, která do třetí sloky  nepatří.</a:t>
            </a:r>
            <a:endParaRPr lang="cs-CZ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90947" y="1571386"/>
            <a:ext cx="72008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ý</a:t>
            </a:r>
            <a:endParaRPr lang="cs-CZ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54900" y="3093904"/>
            <a:ext cx="374227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11748131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68363E-6 C -0.00486 0.01018 -0.00747 0.02244 -0.01337 0.03192 C -0.02466 0.04973 -0.03855 0.06291 -0.05209 0.07748 C -0.06372 0.0902 -0.07518 0.10246 -0.08941 0.10939 C -0.09445 0.11564 -0.10122 0.11911 -0.10591 0.12535 C -0.11146 0.13275 -0.11789 0.14015 -0.12535 0.14316 C -0.1415 0.15958 -0.16025 0.17137 -0.17761 0.18502 C -0.1875 0.19288 -0.19254 0.19797 -0.20295 0.20491 C -0.20851 0.20861 -0.21181 0.21416 -0.21789 0.2167 C -0.23386 0.23197 -0.25452 0.25278 -0.27309 0.26041 C -0.27466 0.2618 -0.27605 0.26342 -0.27761 0.26457 C -0.279 0.2655 -0.28056 0.2655 -0.28195 0.26642 C -0.28525 0.26897 -0.28768 0.27382 -0.29098 0.27637 C -0.29549 0.27984 -0.30122 0.28331 -0.30591 0.28631 C -0.30886 0.28793 -0.31198 0.28839 -0.31493 0.29024 C -0.32674 0.29741 -0.3375 0.30643 -0.34914 0.31407 C -0.35382 0.32054 -0.3632 0.32563 -0.36858 0.33002 C -0.38195 0.34112 -0.39497 0.35269 -0.41042 0.35801 C -0.41754 0.36425 -0.42605 0.37026 -0.4342 0.37373 C -0.43785 0.38113 -0.44011 0.38113 -0.44618 0.38368 C -0.45295 0.3927 -0.45955 0.39362 -0.46702 0.40357 C -0.46997 0.4075 -0.4724 0.41258 -0.47605 0.41559 C -0.479 0.41814 -0.48212 0.42091 -0.48507 0.42345 C -0.48646 0.42484 -0.48941 0.42739 -0.48941 0.42739 C -0.49375 0.43571 -0.49983 0.44149 -0.50434 0.44936 C -0.51563 0.46878 -0.50556 0.45514 -0.51493 0.46716 C -0.51684 0.47248 -0.51841 0.47826 -0.52084 0.48312 C -0.52188 0.4852 -0.52292 0.48705 -0.52379 0.48913 C -0.529 0.50301 -0.53056 0.51943 -0.53872 0.53099 C -0.54775 0.57632 -0.54462 0.57193 -0.54462 0.64616 " pathEditMode="relative" ptsTypes="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2.77521E-7 C -0.01181 0.00948 -0.00539 0.00463 -0.0165 2.77521E-7 C -0.02796 0.0007 -0.03924 0.00093 -0.0507 0.00185 C -0.06268 0.00301 -0.07466 0.00833 -0.08664 0.00995 C -0.1014 0.0118 -0.11702 0.01249 -0.13143 0.01781 C -0.14497 0.0229 -0.15834 0.02729 -0.17015 0.0377 C -0.17518 0.04209 -0.18369 0.05366 -0.18369 0.05366 C -0.18942 0.07863 -0.18108 0.12327 -0.15973 0.13321 C -0.14862 0.14454 -0.12709 0.15935 -0.11338 0.16305 C -0.10886 0.16698 -0.10504 0.16883 -0.10001 0.17091 C -0.09706 0.17345 -0.09237 0.17438 -0.09115 0.17877 C -0.08751 0.19288 -0.08178 0.20768 -0.07622 0.22063 C -0.0757 0.22317 -0.07553 0.22618 -0.07466 0.22849 C -0.07397 0.23011 -0.0724 0.23104 -0.07171 0.23266 C -0.06893 0.24006 -0.07032 0.24445 -0.06563 0.25046 C -0.06251 0.27799 -0.06303 0.29325 -0.07761 0.31198 C -0.08785 0.35153 -0.10834 0.36564 -0.13577 0.37974 C -0.14133 0.38252 -0.14619 0.38784 -0.15226 0.38969 C -0.16876 0.39454 -0.18525 0.39801 -0.20157 0.40356 C -0.30053 0.40194 -0.30817 0.40379 -0.3731 0.39362 C -0.38456 0.3883 -0.39601 0.38483 -0.40747 0.37974 C -0.42327 0.3728 -0.39983 0.38344 -0.4165 0.37373 C -0.4191 0.37211 -0.42744 0.37049 -0.42987 0.3698 C -0.43924 0.37049 -0.44879 0.37049 -0.45817 0.37165 C -0.4606 0.37188 -0.4672 0.37674 -0.46876 0.37766 C -0.47483 0.38113 -0.4816 0.38344 -0.48803 0.38576 C -0.49046 0.38761 -0.49324 0.38922 -0.49549 0.39154 C -0.49723 0.39316 -0.49827 0.39593 -0.50001 0.39755 C -0.50539 0.40264 -0.5106 0.40403 -0.51494 0.41143 C -0.5264 0.43108 -0.51633 0.41767 -0.52397 0.42738 C -0.52692 0.43525 -0.52813 0.44265 -0.52987 0.4512 C -0.52987 0.45421 -0.52692 0.5118 -0.52692 0.53677 " pathEditMode="relative" ptsTypes="fffffffffffffffffffffffffffffffA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77336E-6 C 0.0118 -0.00532 0.02656 -0.0081 0.03888 -0.00995 C 0.05138 -0.00925 0.06423 -0.01249 0.07621 -0.0081 C 0.08125 -0.00625 0.08246 0.00347 0.08663 0.00786 C 0.09323 0.0148 0.09757 0.01572 0.10451 0.01781 C 0.10729 0.02151 0.11093 0.02382 0.11354 0.02775 C 0.11788 0.03446 0.1217 0.04324 0.12395 0.05157 C 0.12343 0.05943 0.12395 0.06776 0.12239 0.07539 C 0.12187 0.07817 0.11944 0.07932 0.11805 0.0814 C 0.1125 0.09019 0.10555 0.09782 0.09704 0.10129 C 0.09513 0.10522 0.09305 0.10939 0.09114 0.11332 C 0.08854 0.11887 0.08073 0.12719 0.08073 0.12719 C 0.07916 0.13321 0.07691 0.13945 0.07465 0.145 C 0.07291 0.14916 0.06996 0.1524 0.06875 0.15703 C 0.06579 0.16813 0.06423 0.17969 0.06128 0.19079 C 0.06198 0.20467 0.06059 0.21947 0.06423 0.23265 C 0.06875 0.24884 0.08524 0.27174 0.09861 0.27636 C 0.10798 0.28469 0.1177 0.29371 0.12847 0.2981 C 0.13402 0.30596 0.12829 0.29926 0.13593 0.30411 C 0.14097 0.30735 0.14253 0.31175 0.14791 0.31406 C 0.15034 0.3173 0.15295 0.32077 0.15538 0.324 C 0.15868 0.3284 0.16614 0.32724 0.17031 0.33002 C 0.18177 0.33788 0.1677 0.33071 0.17916 0.33603 C 0.18454 0.34297 0.19149 0.34736 0.19409 0.35777 C 0.19635 0.36632 0.19774 0.37419 0.20156 0.38159 C 0.20347 0.39893 0.20468 0.41905 0.20902 0.43547 C 0.21007 0.45536 0.21128 0.46531 0.21354 0.48311 C 0.21076 0.50069 0.20781 0.51549 0.2 0.53076 C 0.19948 0.53284 0.19861 0.53677 0.19861 0.53677 " pathEditMode="relative" ptsTypes="ffffffffffffffffffffffffffffA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185 C 0.00365 -0.0037 0.00677 -0.0037 0.01181 -0.00671 C 0.02275 -0.01342 0.03212 -0.01735 0.04427 -0.01897 C 0.05695 -0.02267 0.06841 -0.02729 0.08125 -0.02937 C 0.11285 -0.04094 0.14236 -0.02082 0.17309 -0.01712 C 0.18976 -0.01226 0.2066 -0.00625 0.22327 -0.00255 C 0.2283 -0.00023 0.23316 0.00347 0.2382 0.00578 C 0.24601 0.00948 0.25174 0.00879 0.25903 0.01619 C 0.26094 0.01827 0.26754 0.02844 0.27066 0.03307 C 0.27413 0.03816 0.27969 0.04949 0.27969 0.04972 C 0.28212 0.06036 0.2849 0.07285 0.28854 0.08279 C 0.28976 0.0925 0.29219 0.1006 0.29445 0.10985 C 0.29844 0.15795 0.30191 0.20768 0.29288 0.25532 C 0.29236 0.26572 0.29236 0.27613 0.2915 0.28654 C 0.29097 0.29232 0.28854 0.30319 0.28854 0.30342 C 0.28802 0.33025 0.28802 0.35707 0.28698 0.38413 C 0.28681 0.38806 0.28525 0.42183 0.2915 0.42183 " pathEditMode="relative" rAng="0" ptsTypes="ffffffffffffffffA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87" y="188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81221E-6 C 0.00746 -0.00301 0.01493 -0.00648 0.02239 -0.00995 C 0.02413 -0.01064 0.02534 -0.01272 0.02691 -0.01388 C 0.02829 -0.0148 0.02986 -0.0155 0.03142 -0.01596 C 0.05121 -0.02313 0.07083 -0.03076 0.09114 -0.03377 C 0.11041 -0.04047 0.13107 -0.04626 0.15086 -0.04972 C 0.17152 -0.05898 0.19305 -0.05643 0.21493 -0.05759 C 0.25677 -0.05643 0.27517 -0.05666 0.30902 -0.04972 C 0.31197 -0.04834 0.31493 -0.04649 0.31788 -0.04556 C 0.32083 -0.04464 0.32395 -0.04487 0.32691 -0.04371 C 0.33715 -0.03978 0.34618 -0.03238 0.35677 -0.02984 C 0.36527 -0.0222 0.37361 -0.01527 0.38211 -0.00787 C 0.38697 0.00185 0.38888 0.00786 0.39253 0.01804 C 0.39375 0.02613 0.39496 0.03399 0.39704 0.04186 C 0.396 0.08002 0.396 0.10707 0.38663 0.1413 C 0.3842 0.15055 0.37986 0.1642 0.37465 0.17114 C 0.3717 0.17507 0.36579 0.18293 0.36579 0.18293 C 0.3625 0.19588 0.35138 0.20374 0.34184 0.20675 C 0.3368 0.21392 0.32934 0.21461 0.32239 0.2167 C 0.31701 0.22155 0.31076 0.22595 0.30451 0.22872 C 0.2967 0.24468 0.30694 0.22548 0.29704 0.23867 C 0.28715 0.25185 0.30156 0.2382 0.28958 0.24861 C 0.28697 0.26133 0.28645 0.28584 0.29704 0.2944 C 0.29982 0.29648 0.30312 0.29695 0.30607 0.29833 C 0.31197 0.30643 0.31197 0.30874 0.31197 0.32007 " pathEditMode="relative" ptsTypes="ffffffffffffffffffffffff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232 C 0.00538 -0.00624 0.01059 -0.01179 0.01857 -0.01433 C 0.07066 -0.04995 -0.03403 -0.02382 0.15729 -0.02081 C 0.1658 -0.01665 0.17413 -0.00832 0.17934 0.00232 C 0.18177 0.00717 0.18437 0.01203 0.1868 0.01689 C 0.18784 0.0192 0.18889 0.02105 0.18993 0.02313 C 0.19097 0.02521 0.19288 0.02937 0.19288 0.02961 C 0.19427 0.03608 0.20017 0.04811 0.20017 0.04834 C 0.20225 0.05782 0.20486 0.06661 0.20885 0.07517 C 0.20937 0.07794 0.20955 0.08095 0.21041 0.08372 C 0.21111 0.08604 0.21267 0.08742 0.21336 0.08997 C 0.21423 0.09344 0.21423 0.0969 0.21493 0.10037 C 0.21562 0.10407 0.21684 0.10731 0.21788 0.11078 C 0.2184 0.11494 0.21857 0.11911 0.21944 0.12327 C 0.22014 0.12604 0.22239 0.12859 0.22239 0.1316 C 0.22361 0.17993 0.21319 0.22271 0.19861 0.26504 C 0.196 0.28516 0.18767 0.3025 0.18246 0.32147 C 0.17534 0.34806 0.17378 0.37882 0.17066 0.4068 C 0.17118 0.41397 0.17135 0.42091 0.17205 0.42762 C 0.17378 0.44357 0.17361 0.43386 0.17361 0.43201 " pathEditMode="relative" rAng="0" ptsTypes="fffffffffffffffffffA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31" y="194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836712"/>
            <a:ext cx="4536503" cy="93610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Píseň v ruštině</a:t>
            </a:r>
          </a:p>
          <a:p>
            <a:endParaRPr lang="cs-CZ" sz="4000" dirty="0" smtClean="0"/>
          </a:p>
          <a:p>
            <a:endParaRPr lang="cs-CZ" sz="4000" dirty="0"/>
          </a:p>
        </p:txBody>
      </p:sp>
      <p:pic>
        <p:nvPicPr>
          <p:cNvPr id="1026" name="Picture 2" descr="C:\Users\jkocandrlova\AppData\Local\Microsoft\Windows\Temporary Internet Files\Content.IE5\6MDX1O4S\MP900399627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829" y="937523"/>
            <a:ext cx="3384376" cy="270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645024"/>
            <a:ext cx="21962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Tanec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jkocandrlova\AppData\Local\Microsoft\Windows\Temporary Internet Files\Content.IE5\S17C0CKZ\MP900433776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861048"/>
            <a:ext cx="3922492" cy="261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95574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</a:t>
            </a:r>
          </a:p>
          <a:p>
            <a:pPr marL="68580" indent="0">
              <a:buNone/>
            </a:pPr>
            <a:r>
              <a:rPr lang="cs-CZ" dirty="0"/>
              <a:t>Kliparty z webu </a:t>
            </a:r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Naskenovaná píseň :</a:t>
            </a:r>
          </a:p>
          <a:p>
            <a:pPr marL="68580" indent="0">
              <a:buNone/>
            </a:pPr>
            <a:r>
              <a:rPr lang="cs-CZ" dirty="0"/>
              <a:t>BUDÍK,J</a:t>
            </a:r>
            <a:r>
              <a:rPr lang="cs-CZ" dirty="0" smtClean="0"/>
              <a:t>. </a:t>
            </a:r>
            <a:r>
              <a:rPr lang="cs-CZ" i="1" dirty="0"/>
              <a:t>Hudební výchova </a:t>
            </a:r>
            <a:r>
              <a:rPr lang="cs-CZ" i="1" dirty="0" smtClean="0"/>
              <a:t>3. </a:t>
            </a:r>
            <a:r>
              <a:rPr lang="cs-CZ" dirty="0"/>
              <a:t>1.vyd</a:t>
            </a:r>
            <a:r>
              <a:rPr lang="cs-CZ" dirty="0" smtClean="0"/>
              <a:t>. Praha </a:t>
            </a:r>
            <a:r>
              <a:rPr lang="cs-CZ" dirty="0"/>
              <a:t>: </a:t>
            </a:r>
            <a:r>
              <a:rPr lang="cs-CZ" dirty="0" smtClean="0"/>
              <a:t>Fortuna, 1995.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ISBN 80-7168-203-9. s</a:t>
            </a:r>
            <a:r>
              <a:rPr lang="cs-CZ" dirty="0"/>
              <a:t>. </a:t>
            </a:r>
            <a:r>
              <a:rPr lang="cs-CZ" dirty="0" smtClean="0"/>
              <a:t>33.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724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154</TotalTime>
  <Words>172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Škola: Základní škola a Mateřská škola Halže, příspěvková organizace Název: VY_32_INOVACE_07_HV_Písnička V poli bříza Číslo projektu: CZ.1.07/1.4.00/21.3551 Autor: Mgr. Jarmila Kočandrlová   ANOTACE: Motivace k nácviku písně V poli bříza. Určeno žákům 1.stupně ZŠ Obsahuje odkazy na videa – píseň a tanec. </vt:lpstr>
      <vt:lpstr>Písnička</vt:lpstr>
      <vt:lpstr>Poznáš břízy?  Nech tu růst jen břízy, ostatní stromy pokácej.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a Mateřská škola Halže, příspěvková organizace Název: VY_12_INOVACE_04_HV_Písnička_V_poli_bříza Číslo projektu: Jarmila Kočandrlová</dc:title>
  <dc:creator>Kočandrlová Jarmila</dc:creator>
  <cp:lastModifiedBy>Kočandrlová Jarmila</cp:lastModifiedBy>
  <cp:revision>24</cp:revision>
  <dcterms:created xsi:type="dcterms:W3CDTF">2012-10-30T16:49:53Z</dcterms:created>
  <dcterms:modified xsi:type="dcterms:W3CDTF">2013-10-12T14:58:19Z</dcterms:modified>
</cp:coreProperties>
</file>