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67" r:id="rId4"/>
    <p:sldId id="263" r:id="rId5"/>
    <p:sldId id="260" r:id="rId6"/>
    <p:sldId id="264" r:id="rId7"/>
    <p:sldId id="262" r:id="rId8"/>
    <p:sldId id="257" r:id="rId9"/>
    <p:sldId id="261" r:id="rId10"/>
    <p:sldId id="258" r:id="rId11"/>
    <p:sldId id="259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934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355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1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68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467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3111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035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452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5856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203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2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FFC000"/>
            </a:gs>
            <a:gs pos="100000">
              <a:srgbClr val="00B0F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39000">
              <a:srgbClr val="FFFF00"/>
            </a:gs>
            <a:gs pos="78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12.10.2013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64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6709923"/>
              </p:ext>
            </p:extLst>
          </p:nvPr>
        </p:nvGraphicFramePr>
        <p:xfrm>
          <a:off x="539552" y="2636912"/>
          <a:ext cx="8229600" cy="3876675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škola Libochovice</a:t>
                      </a:r>
                      <a:endParaRPr kumimoji="0" lang="cs-CZ" alt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VY_32_INOVACE_33_NJ_VERBEN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VERBEN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4363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4364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573671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a metodika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Tento výukový materiál se orientuje na prezentování slovní zásoby na téma „Verben“.  Je vhodný k výuce v 7. či 8. ročnících nebo je možné jej využít i v konverzačních hodinách.</a:t>
            </a:r>
          </a:p>
          <a:p>
            <a:endParaRPr lang="cs-CZ" dirty="0"/>
          </a:p>
          <a:p>
            <a:r>
              <a:rPr lang="cs-CZ" dirty="0" smtClean="0"/>
              <a:t>Učitel pouští žákům jednotlivé strany prezentace, žáci si zapamatovávají </a:t>
            </a:r>
            <a:r>
              <a:rPr lang="cs-CZ" dirty="0" err="1" smtClean="0"/>
              <a:t>názvysloves</a:t>
            </a:r>
            <a:r>
              <a:rPr lang="cs-CZ" dirty="0" smtClean="0"/>
              <a:t>, případně si je přepisují do slovníčků.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8188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Verben - slovesa</a:t>
            </a:r>
            <a:endParaRPr lang="cs-CZ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34853" y="1700808"/>
            <a:ext cx="4186808" cy="83410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lernen</a:t>
            </a:r>
            <a:endParaRPr lang="cs-CZ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87459" y="1700808"/>
            <a:ext cx="3960440" cy="1008112"/>
          </a:xfrm>
        </p:spPr>
        <p:txBody>
          <a:bodyPr>
            <a:normAutofit/>
          </a:bodyPr>
          <a:lstStyle/>
          <a:p>
            <a:pPr algn="ctr"/>
            <a:r>
              <a:rPr lang="cs-CZ" sz="5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fernsehen</a:t>
            </a:r>
            <a:endParaRPr lang="cs-CZ" sz="5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799" y="2697290"/>
            <a:ext cx="4041775" cy="39512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6146" name="Picture 2" descr="C:\Users\Petr\AppData\Local\Microsoft\Windows\Temporary Internet Files\Content.IE5\ZHM7MBDB\MC9000890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24224"/>
            <a:ext cx="3327263" cy="334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etr\AppData\Local\Microsoft\Windows\Temporary Internet Files\Content.IE5\Z0FFAAFF\MC9000889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08920"/>
            <a:ext cx="3401346" cy="349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088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4186808" cy="97812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sz="6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schlafen</a:t>
            </a:r>
            <a:endParaRPr lang="cs-C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22145" y="980728"/>
            <a:ext cx="4164656" cy="1194147"/>
          </a:xfrm>
        </p:spPr>
        <p:txBody>
          <a:bodyPr>
            <a:noAutofit/>
          </a:bodyPr>
          <a:lstStyle/>
          <a:p>
            <a:pPr algn="ctr"/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aufstehen</a:t>
            </a:r>
            <a:endParaRPr lang="cs-C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7171" name="Picture 3" descr="C:\Users\Petr\AppData\Local\Microsoft\Windows\Temporary Internet Files\Content.IE5\JPRHQ07R\MC90042379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564904"/>
            <a:ext cx="3972543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Petr\AppData\Local\Microsoft\Windows\Temporary Internet Files\Content.IE5\ZHM7MBDB\MC9003607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56992"/>
            <a:ext cx="3694560" cy="158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55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4100" y="1052736"/>
            <a:ext cx="4181916" cy="1080120"/>
          </a:xfrm>
        </p:spPr>
        <p:txBody>
          <a:bodyPr>
            <a:normAutofit/>
          </a:bodyPr>
          <a:lstStyle/>
          <a:p>
            <a:pPr algn="ct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anose="02000000000000000000" pitchFamily="2" charset="0"/>
              </a:rPr>
              <a:t>essen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JULIAN" panose="02000000000000000000" pitchFamily="2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499992" y="908720"/>
            <a:ext cx="4248953" cy="1224136"/>
          </a:xfrm>
        </p:spPr>
        <p:txBody>
          <a:bodyPr>
            <a:normAutofit/>
          </a:bodyPr>
          <a:lstStyle/>
          <a:p>
            <a:pPr algn="ctr"/>
            <a:r>
              <a:rPr lang="cs-CZ" sz="5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anose="02000000000000000000" pitchFamily="2" charset="0"/>
              </a:rPr>
              <a:t>trinken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JULIAN" panose="02000000000000000000" pitchFamily="2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8194" name="Picture 2" descr="C:\Users\Petr\AppData\Local\Microsoft\Windows\Temporary Internet Files\Content.IE5\ZHM7MBDB\MC90044183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2277680"/>
            <a:ext cx="2877161" cy="35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etr\AppData\Local\Microsoft\Windows\Temporary Internet Files\Content.IE5\ZHM7MBDB\MC9003571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9213"/>
            <a:ext cx="373605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287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In der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Schule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schreiben</a:t>
            </a:r>
            <a:endParaRPr lang="cs-CZ" sz="4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lesen</a:t>
            </a:r>
            <a:endParaRPr lang="cs-CZ" sz="4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5123" name="Picture 3" descr="C:\Users\Petr\AppData\Local\Microsoft\Windows\Temporary Internet Files\Content.IE5\IWFMY0T6\MC9003608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64904"/>
            <a:ext cx="3528392" cy="335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etr\AppData\Local\Microsoft\Windows\Temporary Internet Files\Content.IE5\Z0FFAAFF\MC9003608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91587"/>
            <a:ext cx="3406825" cy="353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884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 panose="02000000000000000000" pitchFamily="2" charset="0"/>
              </a:rPr>
              <a:t>Musik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STINE" panose="02000000000000000000" pitchFamily="2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67544" y="1890118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singen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51656" y="1844824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tanzen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1026" name="Picture 2" descr="C:\Users\Petr\AppData\Local\Microsoft\Windows\Temporary Internet Files\Content.IE5\JPRHQ07R\MC90040803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79035"/>
            <a:ext cx="292526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etr\AppData\Local\Microsoft\Windows\Temporary Internet Files\Content.IE5\Z0FFAAFF\MC90042465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742" y="2564904"/>
            <a:ext cx="3685604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873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Musik</a:t>
            </a:r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hören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391471" cy="639762"/>
          </a:xfrm>
        </p:spPr>
        <p:txBody>
          <a:bodyPr>
            <a:noAutofit/>
          </a:bodyPr>
          <a:lstStyle/>
          <a:p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in </a:t>
            </a:r>
            <a:r>
              <a:rPr lang="cs-CZ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die</a:t>
            </a:r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cs-CZ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Disco</a:t>
            </a:r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cs-CZ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gehen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  <p:pic>
        <p:nvPicPr>
          <p:cNvPr id="4098" name="Picture 2" descr="C:\Users\Petr\AppData\Local\Microsoft\Windows\Temporary Internet Files\Content.IE5\JPRHQ07R\MC90041580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3473351" cy="403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etr\AppData\Local\Microsoft\Windows\Temporary Internet Files\Content.IE5\JPRHQ07R\MC900423788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32856"/>
            <a:ext cx="2880319" cy="457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718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Instrument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spielen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err="1" smtClean="0">
                <a:latin typeface="Cooper Black" panose="0208090404030B020404" pitchFamily="18" charset="0"/>
              </a:rPr>
              <a:t>Gitarre</a:t>
            </a:r>
            <a:r>
              <a:rPr lang="cs-CZ" sz="3600" dirty="0" smtClean="0">
                <a:latin typeface="Cooper Black" panose="0208090404030B020404" pitchFamily="18" charset="0"/>
              </a:rPr>
              <a:t> </a:t>
            </a:r>
            <a:r>
              <a:rPr lang="cs-CZ" sz="3600" dirty="0" err="1" smtClean="0">
                <a:latin typeface="Cooper Black" panose="0208090404030B020404" pitchFamily="18" charset="0"/>
              </a:rPr>
              <a:t>spielen</a:t>
            </a:r>
            <a:endParaRPr lang="cs-CZ" sz="3600" dirty="0">
              <a:latin typeface="Cooper Black" panose="0208090404030B020404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44008" y="1573621"/>
            <a:ext cx="4032448" cy="1215826"/>
          </a:xfrm>
        </p:spPr>
        <p:txBody>
          <a:bodyPr>
            <a:noAutofit/>
          </a:bodyPr>
          <a:lstStyle/>
          <a:p>
            <a:pPr algn="ctr"/>
            <a:r>
              <a:rPr lang="cs-CZ" sz="3600" dirty="0" err="1">
                <a:latin typeface="Cooper Black" panose="0208090404030B020404" pitchFamily="18" charset="0"/>
              </a:rPr>
              <a:t>Klavier</a:t>
            </a:r>
            <a:r>
              <a:rPr lang="cs-CZ" sz="3600" dirty="0">
                <a:latin typeface="Cooper Black" panose="0208090404030B020404" pitchFamily="18" charset="0"/>
              </a:rPr>
              <a:t> / Piano </a:t>
            </a:r>
            <a:r>
              <a:rPr lang="cs-CZ" sz="3600" dirty="0" err="1">
                <a:latin typeface="Cooper Black" panose="0208090404030B020404" pitchFamily="18" charset="0"/>
              </a:rPr>
              <a:t>spielen</a:t>
            </a:r>
            <a:endParaRPr lang="cs-CZ" sz="3600" dirty="0">
              <a:latin typeface="Cooper Black" panose="0208090404030B020404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2052" name="Picture 4" descr="C:\Users\Petr\AppData\Local\Microsoft\Windows\Temporary Internet Files\Content.IE5\IWFMY0T6\MC9002406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68960"/>
            <a:ext cx="403777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etr\AppData\Local\Microsoft\Windows\Temporary Internet Files\Content.IE5\JPRHQ07R\MC90041218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383402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007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treiben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joggen</a:t>
            </a:r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cs-CZ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laufen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schwimmen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3074" name="Picture 2" descr="C:\Users\Petr\AppData\Local\Microsoft\Windows\Temporary Internet Files\Content.IE5\ZHM7MBDB\MC90041217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6"/>
            <a:ext cx="312257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etr\AppData\Local\Microsoft\Windows\Temporary Internet Files\Content.IE5\ZHM7MBDB\MC900438163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992" y="2852936"/>
            <a:ext cx="4441077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0545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Zdroje obrázků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dirty="0" smtClean="0">
                <a:latin typeface="Arial" charset="0"/>
              </a:rPr>
              <a:t>ilustrace aplikace Microsoft PowerPoint (vč. obrázků z webu Office.com)</a:t>
            </a:r>
          </a:p>
        </p:txBody>
      </p:sp>
    </p:spTree>
    <p:extLst>
      <p:ext uri="{BB962C8B-B14F-4D97-AF65-F5344CB8AC3E}">
        <p14:creationId xmlns:p14="http://schemas.microsoft.com/office/powerpoint/2010/main" val="2026847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</p:spPr>
        <p:txBody>
          <a:bodyPr/>
          <a:lstStyle/>
          <a:p>
            <a:pPr defTabSz="914400"/>
            <a: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79675"/>
            <a:ext cx="8078788" cy="3644900"/>
          </a:xfrm>
        </p:spPr>
        <p:txBody>
          <a:bodyPr/>
          <a:lstStyle/>
          <a:p>
            <a:pPr defTabSz="914400"/>
            <a:r>
              <a:rPr lang="cs-CZ" altLang="cs-CZ" sz="3600" dirty="0" smtClean="0"/>
              <a:t>Žákům se s učebním </a:t>
            </a:r>
            <a:r>
              <a:rPr lang="cs-CZ" altLang="cs-CZ" sz="3600" smtClean="0"/>
              <a:t>materiálem pracovalo dobře</a:t>
            </a:r>
            <a:r>
              <a:rPr lang="cs-CZ" altLang="cs-CZ" sz="3600" dirty="0" smtClean="0"/>
              <a:t>, nové slovní zásobě se naučili díky vizualizaci rychle. 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3272431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173</Words>
  <Application>Microsoft Office PowerPoint</Application>
  <PresentationFormat>Předvádění na obrazovce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1_Motiv sady Office</vt:lpstr>
      <vt:lpstr>Prezentace aplikace PowerPoint</vt:lpstr>
      <vt:lpstr>Anotace a metodika</vt:lpstr>
      <vt:lpstr>Verben - slovesa</vt:lpstr>
      <vt:lpstr> </vt:lpstr>
      <vt:lpstr>Prezentace aplikace PowerPoint</vt:lpstr>
      <vt:lpstr>In der Schule</vt:lpstr>
      <vt:lpstr>Musik</vt:lpstr>
      <vt:lpstr>Musik</vt:lpstr>
      <vt:lpstr>ein Instrument spielen</vt:lpstr>
      <vt:lpstr>Sport treiben</vt:lpstr>
      <vt:lpstr>Zdroje obrázků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Petr Plášil</cp:lastModifiedBy>
  <cp:revision>7</cp:revision>
  <dcterms:created xsi:type="dcterms:W3CDTF">2013-09-16T10:36:21Z</dcterms:created>
  <dcterms:modified xsi:type="dcterms:W3CDTF">2013-10-12T15:19:38Z</dcterms:modified>
</cp:coreProperties>
</file>